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02">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02"/>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jpg>
</file>

<file path=ppt/media/image12.gif>
</file>

<file path=ppt/media/image13.gif>
</file>

<file path=ppt/media/image14.gif>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1200"/>
              <a:buFont typeface="Arial"/>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08" name="Google Shape;20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09" name="Google Shape;209;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2aa6d1d504_0_2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338" name="Google Shape;338;g12aa6d1d504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339" name="Google Shape;339;g12aa6d1d504_0_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50" name="Google Shape;350;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1b53694a0_0_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31" name="Google Shape;231;g121b53694a0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32" name="Google Shape;232;g121b53694a0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1c49971d1b_0_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49" name="Google Shape;249;g11c49971d1b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50" name="Google Shape;250;g11c49971d1b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c49971d1b_0_2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61" name="Google Shape;261;g11c49971d1b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62" name="Google Shape;262;g11c49971d1b_0_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c49971d1b_0_3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73" name="Google Shape;273;g11c49971d1b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74" name="Google Shape;274;g11c49971d1b_0_3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1c49971d1b_0_7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287" name="Google Shape;287;g11c49971d1b_0_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288" name="Google Shape;288;g11c49971d1b_0_7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1c49971d1b_0_5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303" name="Google Shape;303;g11c49971d1b_0_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304" name="Google Shape;304;g11c49971d1b_0_5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1c49971d1b_0_6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314" name="Google Shape;314;g11c49971d1b_0_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315" name="Google Shape;315;g11c49971d1b_0_6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aa6d1d504_0_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sz="1200">
                <a:solidFill>
                  <a:schemeClr val="dk1"/>
                </a:solidFill>
              </a:rPr>
              <a:t>‹#›</a:t>
            </a:fld>
            <a:endParaRPr sz="1200">
              <a:solidFill>
                <a:schemeClr val="dk1"/>
              </a:solidFill>
            </a:endParaRPr>
          </a:p>
        </p:txBody>
      </p:sp>
      <p:sp>
        <p:nvSpPr>
          <p:cNvPr id="327" name="Google Shape;327;g12aa6d1d504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328" name="Google Shape;328;g12aa6d1d504_0_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spTree>
      <p:nvGrpSpPr>
        <p:cNvPr id="18" name="Shape 18"/>
        <p:cNvGrpSpPr/>
        <p:nvPr/>
      </p:nvGrpSpPr>
      <p:grpSpPr>
        <a:xfrm>
          <a:off x="0" y="0"/>
          <a:ext cx="0" cy="0"/>
          <a:chOff x="0" y="0"/>
          <a:chExt cx="0" cy="0"/>
        </a:xfrm>
      </p:grpSpPr>
      <p:sp>
        <p:nvSpPr>
          <p:cNvPr id="19" name="Google Shape;19;p2"/>
          <p:cNvSpPr txBox="1"/>
          <p:nvPr>
            <p:ph type="ctrTitle"/>
          </p:nvPr>
        </p:nvSpPr>
        <p:spPr>
          <a:xfrm>
            <a:off x="1143000" y="1122363"/>
            <a:ext cx="6858000" cy="2387600"/>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 type="subTitle"/>
          </p:nvPr>
        </p:nvSpPr>
        <p:spPr>
          <a:xfrm>
            <a:off x="1143000" y="3602038"/>
            <a:ext cx="6858000" cy="1655762"/>
          </a:xfrm>
          <a:prstGeom prst="rect">
            <a:avLst/>
          </a:prstGeom>
          <a:noFill/>
          <a:ln>
            <a:noFill/>
          </a:ln>
        </p:spPr>
        <p:txBody>
          <a:bodyPr anchorCtr="0" anchor="t" bIns="45700" lIns="91425" spcFirstLastPara="1" rIns="91425" wrap="square" tIns="45700">
            <a:noAutofit/>
          </a:bodyPr>
          <a:lstStyle>
            <a:lvl1pPr lvl="0" algn="ctr">
              <a:spcBef>
                <a:spcPts val="480"/>
              </a:spcBef>
              <a:spcAft>
                <a:spcPts val="0"/>
              </a:spcAft>
              <a:buSzPts val="2400"/>
              <a:buFont typeface="Arial"/>
              <a:buNone/>
              <a:defRPr sz="2400"/>
            </a:lvl1pPr>
            <a:lvl2pPr lvl="1" algn="ctr">
              <a:spcBef>
                <a:spcPts val="400"/>
              </a:spcBef>
              <a:spcAft>
                <a:spcPts val="0"/>
              </a:spcAft>
              <a:buClr>
                <a:srgbClr val="000000"/>
              </a:buClr>
              <a:buSzPts val="2000"/>
              <a:buFont typeface="Arial"/>
              <a:buNone/>
              <a:defRPr sz="2000"/>
            </a:lvl2pPr>
            <a:lvl3pPr lvl="2" algn="ctr">
              <a:spcBef>
                <a:spcPts val="360"/>
              </a:spcBef>
              <a:spcAft>
                <a:spcPts val="0"/>
              </a:spcAft>
              <a:buClr>
                <a:srgbClr val="000000"/>
              </a:buClr>
              <a:buSzPts val="1800"/>
              <a:buFont typeface="Arial"/>
              <a:buNone/>
              <a:defRPr sz="1800"/>
            </a:lvl3pPr>
            <a:lvl4pPr lvl="3" algn="ctr">
              <a:spcBef>
                <a:spcPts val="320"/>
              </a:spcBef>
              <a:spcAft>
                <a:spcPts val="0"/>
              </a:spcAft>
              <a:buClr>
                <a:srgbClr val="000000"/>
              </a:buClr>
              <a:buSzPts val="1600"/>
              <a:buFont typeface="Arial"/>
              <a:buNone/>
              <a:defRPr sz="1600"/>
            </a:lvl4pPr>
            <a:lvl5pPr lvl="4" algn="ctr">
              <a:spcBef>
                <a:spcPts val="320"/>
              </a:spcBef>
              <a:spcAft>
                <a:spcPts val="0"/>
              </a:spcAft>
              <a:buClr>
                <a:srgbClr val="000000"/>
              </a:buClr>
              <a:buSzPts val="1600"/>
              <a:buFont typeface="Arial"/>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1" name="Google Shape;21;p2"/>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2" name="Google Shape;22;p2"/>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3" name="Google Shape;23;p2"/>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74" name="Shape 74"/>
        <p:cNvGrpSpPr/>
        <p:nvPr/>
      </p:nvGrpSpPr>
      <p:grpSpPr>
        <a:xfrm>
          <a:off x="0" y="0"/>
          <a:ext cx="0" cy="0"/>
          <a:chOff x="0" y="0"/>
          <a:chExt cx="0" cy="0"/>
        </a:xfrm>
      </p:grpSpPr>
      <p:sp>
        <p:nvSpPr>
          <p:cNvPr id="75" name="Google Shape;75;p11"/>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p:nvPr>
            <p:ph idx="2" type="pic"/>
          </p:nvPr>
        </p:nvSpPr>
        <p:spPr>
          <a:xfrm>
            <a:off x="3887788" y="987425"/>
            <a:ext cx="4629150" cy="4873625"/>
          </a:xfrm>
          <a:prstGeom prst="rect">
            <a:avLst/>
          </a:prstGeom>
          <a:noFill/>
          <a:ln>
            <a:noFill/>
          </a:ln>
        </p:spPr>
      </p:sp>
      <p:sp>
        <p:nvSpPr>
          <p:cNvPr id="77" name="Google Shape;77;p11"/>
          <p:cNvSpPr txBox="1"/>
          <p:nvPr>
            <p:ph idx="1"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SzPts val="1600"/>
              <a:buFont typeface="Arial"/>
              <a:buNone/>
              <a:defRPr sz="1600"/>
            </a:lvl1pPr>
            <a:lvl2pPr indent="-228600" lvl="1" marL="914400" algn="l">
              <a:spcBef>
                <a:spcPts val="280"/>
              </a:spcBef>
              <a:spcAft>
                <a:spcPts val="0"/>
              </a:spcAft>
              <a:buClr>
                <a:srgbClr val="000000"/>
              </a:buClr>
              <a:buSzPts val="1400"/>
              <a:buFont typeface="Arial"/>
              <a:buNone/>
              <a:defRPr sz="1400"/>
            </a:lvl2pPr>
            <a:lvl3pPr indent="-228600" lvl="2" marL="1371600" algn="l">
              <a:spcBef>
                <a:spcPts val="240"/>
              </a:spcBef>
              <a:spcAft>
                <a:spcPts val="0"/>
              </a:spcAft>
              <a:buClr>
                <a:srgbClr val="000000"/>
              </a:buClr>
              <a:buSzPts val="1200"/>
              <a:buFont typeface="Arial"/>
              <a:buNone/>
              <a:defRPr sz="1200"/>
            </a:lvl3pPr>
            <a:lvl4pPr indent="-228600" lvl="3" marL="1828800" algn="l">
              <a:spcBef>
                <a:spcPts val="200"/>
              </a:spcBef>
              <a:spcAft>
                <a:spcPts val="0"/>
              </a:spcAft>
              <a:buClr>
                <a:srgbClr val="000000"/>
              </a:buClr>
              <a:buSzPts val="1000"/>
              <a:buFont typeface="Arial"/>
              <a:buNone/>
              <a:defRPr sz="1000"/>
            </a:lvl4pPr>
            <a:lvl5pPr indent="-228600" lvl="4" marL="2286000" algn="l">
              <a:spcBef>
                <a:spcPts val="200"/>
              </a:spcBef>
              <a:spcAft>
                <a:spcPts val="0"/>
              </a:spcAft>
              <a:buClr>
                <a:srgbClr val="000000"/>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8" name="Google Shape;78;p11"/>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79" name="Google Shape;79;p11"/>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80" name="Google Shape;80;p11"/>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81" name="Shape 81"/>
        <p:cNvGrpSpPr/>
        <p:nvPr/>
      </p:nvGrpSpPr>
      <p:grpSpPr>
        <a:xfrm>
          <a:off x="0" y="0"/>
          <a:ext cx="0" cy="0"/>
          <a:chOff x="0" y="0"/>
          <a:chExt cx="0" cy="0"/>
        </a:xfrm>
      </p:grpSpPr>
      <p:sp>
        <p:nvSpPr>
          <p:cNvPr id="82" name="Google Shape;82;p12"/>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 type="body"/>
          </p:nvPr>
        </p:nvSpPr>
        <p:spPr>
          <a:xfrm rot="5400000">
            <a:off x="2838451" y="30163"/>
            <a:ext cx="4114800" cy="755967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2"/>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85" name="Google Shape;85;p12"/>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86" name="Google Shape;86;p12"/>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olo e testo verticale" type="vertTitleAndTx">
  <p:cSld name="VERTICAL_TITLE_AND_VERTICAL_TEXT">
    <p:spTree>
      <p:nvGrpSpPr>
        <p:cNvPr id="87" name="Shape 87"/>
        <p:cNvGrpSpPr/>
        <p:nvPr/>
      </p:nvGrpSpPr>
      <p:grpSpPr>
        <a:xfrm>
          <a:off x="0" y="0"/>
          <a:ext cx="0" cy="0"/>
          <a:chOff x="0" y="0"/>
          <a:chExt cx="0" cy="0"/>
        </a:xfrm>
      </p:grpSpPr>
      <p:sp>
        <p:nvSpPr>
          <p:cNvPr id="88" name="Google Shape;88;p13"/>
          <p:cNvSpPr txBox="1"/>
          <p:nvPr>
            <p:ph type="title"/>
          </p:nvPr>
        </p:nvSpPr>
        <p:spPr>
          <a:xfrm rot="5400000">
            <a:off x="5002213" y="2193925"/>
            <a:ext cx="5457825" cy="1889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3"/>
          <p:cNvSpPr txBox="1"/>
          <p:nvPr>
            <p:ph idx="1" type="body"/>
          </p:nvPr>
        </p:nvSpPr>
        <p:spPr>
          <a:xfrm rot="5400000">
            <a:off x="1146176" y="379413"/>
            <a:ext cx="5457825" cy="551815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13"/>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91" name="Google Shape;91;p13"/>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92" name="Google Shape;92;p13"/>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testo e contenuto" type="txAndObj">
  <p:cSld name="TEXT_AND_OBJECT">
    <p:spTree>
      <p:nvGrpSpPr>
        <p:cNvPr id="93" name="Shape 93"/>
        <p:cNvGrpSpPr/>
        <p:nvPr/>
      </p:nvGrpSpPr>
      <p:grpSpPr>
        <a:xfrm>
          <a:off x="0" y="0"/>
          <a:ext cx="0" cy="0"/>
          <a:chOff x="0" y="0"/>
          <a:chExt cx="0" cy="0"/>
        </a:xfrm>
      </p:grpSpPr>
      <p:sp>
        <p:nvSpPr>
          <p:cNvPr id="94" name="Google Shape;94;p14"/>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4"/>
          <p:cNvSpPr txBox="1"/>
          <p:nvPr>
            <p:ph idx="1" type="body"/>
          </p:nvPr>
        </p:nvSpPr>
        <p:spPr>
          <a:xfrm>
            <a:off x="1116013" y="1752600"/>
            <a:ext cx="3703637"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 name="Google Shape;96;p14"/>
          <p:cNvSpPr txBox="1"/>
          <p:nvPr>
            <p:ph idx="2" type="body"/>
          </p:nvPr>
        </p:nvSpPr>
        <p:spPr>
          <a:xfrm>
            <a:off x="4972050" y="1752600"/>
            <a:ext cx="3703638"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 name="Google Shape;97;p14"/>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98" name="Google Shape;98;p14"/>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99" name="Google Shape;99;p14"/>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abella" type="tbl">
  <p:cSld name="TABLE">
    <p:spTree>
      <p:nvGrpSpPr>
        <p:cNvPr id="100" name="Shape 100"/>
        <p:cNvGrpSpPr/>
        <p:nvPr/>
      </p:nvGrpSpPr>
      <p:grpSpPr>
        <a:xfrm>
          <a:off x="0" y="0"/>
          <a:ext cx="0" cy="0"/>
          <a:chOff x="0" y="0"/>
          <a:chExt cx="0" cy="0"/>
        </a:xfrm>
      </p:grpSpPr>
      <p:sp>
        <p:nvSpPr>
          <p:cNvPr id="101" name="Google Shape;101;p15"/>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5"/>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03" name="Google Shape;103;p15"/>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04" name="Google Shape;104;p15"/>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grafico" type="chart">
  <p:cSld name="CHART">
    <p:spTree>
      <p:nvGrpSpPr>
        <p:cNvPr id="114" name="Shape 114"/>
        <p:cNvGrpSpPr/>
        <p:nvPr/>
      </p:nvGrpSpPr>
      <p:grpSpPr>
        <a:xfrm>
          <a:off x="0" y="0"/>
          <a:ext cx="0" cy="0"/>
          <a:chOff x="0" y="0"/>
          <a:chExt cx="0" cy="0"/>
        </a:xfrm>
      </p:grpSpPr>
      <p:sp>
        <p:nvSpPr>
          <p:cNvPr id="115" name="Google Shape;115;p17"/>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7"/>
          <p:cNvSpPr/>
          <p:nvPr>
            <p:ph idx="2" type="chart"/>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lvl="0" marR="0" rtl="0" algn="l">
              <a:spcBef>
                <a:spcPts val="480"/>
              </a:spcBef>
              <a:spcAft>
                <a:spcPts val="0"/>
              </a:spcAft>
              <a:buClr>
                <a:srgbClr val="822433"/>
              </a:buClr>
              <a:buSzPts val="2400"/>
              <a:buFont typeface="Arial"/>
              <a:buChar char="•"/>
              <a:defRPr b="0" i="0" sz="2400" u="none" cap="none" strike="noStrike">
                <a:solidFill>
                  <a:srgbClr val="000000"/>
                </a:solidFill>
                <a:latin typeface="Arial"/>
                <a:ea typeface="Arial"/>
                <a:cs typeface="Arial"/>
                <a:sym typeface="Arial"/>
              </a:defRPr>
            </a:lvl1pPr>
            <a:lvl2pPr lvl="1"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2pPr>
            <a:lvl3pPr lvl="2" marR="0" rtl="0" algn="l">
              <a:spcBef>
                <a:spcPts val="32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3pPr>
            <a:lvl4pPr lvl="3" marR="0" rtl="0" algn="l">
              <a:spcBef>
                <a:spcPts val="28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spcBef>
                <a:spcPts val="24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7" name="Google Shape;117;p17"/>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18" name="Google Shape;118;p17"/>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19" name="Google Shape;119;p17"/>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bg>
      <p:bgPr>
        <a:solidFill>
          <a:schemeClr val="lt1"/>
        </a:solidFill>
      </p:bgPr>
    </p:bg>
    <p:spTree>
      <p:nvGrpSpPr>
        <p:cNvPr id="120" name="Shape 120"/>
        <p:cNvGrpSpPr/>
        <p:nvPr/>
      </p:nvGrpSpPr>
      <p:grpSpPr>
        <a:xfrm>
          <a:off x="0" y="0"/>
          <a:ext cx="0" cy="0"/>
          <a:chOff x="0" y="0"/>
          <a:chExt cx="0" cy="0"/>
        </a:xfrm>
      </p:grpSpPr>
      <p:sp>
        <p:nvSpPr>
          <p:cNvPr id="121" name="Google Shape;121;p18"/>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8"/>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23" name="Google Shape;123;p18"/>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24" name="Google Shape;124;p18"/>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1pPr>
            <a:lvl2pPr indent="0" lvl="1"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2pPr>
            <a:lvl3pPr indent="0" lvl="2"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3pPr>
            <a:lvl4pPr indent="0" lvl="3"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4pPr>
            <a:lvl5pPr indent="0" lvl="4"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5pPr>
            <a:lvl6pPr indent="0" lvl="5"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6pPr>
            <a:lvl7pPr indent="0" lvl="6"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7pPr>
            <a:lvl8pPr indent="0" lvl="7"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8pPr>
            <a:lvl9pPr indent="0" lvl="8" marL="0" algn="r">
              <a:lnSpc>
                <a:spcPct val="100000"/>
              </a:lnSpc>
              <a:spcBef>
                <a:spcPts val="0"/>
              </a:spcBef>
              <a:spcAft>
                <a:spcPts val="0"/>
              </a:spcAft>
              <a:buClr>
                <a:schemeClr val="lt1"/>
              </a:buClr>
              <a:buSzPts val="1100"/>
              <a:buFont typeface="Arial"/>
              <a:buNone/>
              <a:defRPr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titolo" type="title">
  <p:cSld name="TITLE">
    <p:spTree>
      <p:nvGrpSpPr>
        <p:cNvPr id="125" name="Shape 125"/>
        <p:cNvGrpSpPr/>
        <p:nvPr/>
      </p:nvGrpSpPr>
      <p:grpSpPr>
        <a:xfrm>
          <a:off x="0" y="0"/>
          <a:ext cx="0" cy="0"/>
          <a:chOff x="0" y="0"/>
          <a:chExt cx="0" cy="0"/>
        </a:xfrm>
      </p:grpSpPr>
      <p:sp>
        <p:nvSpPr>
          <p:cNvPr id="126" name="Google Shape;126;p19"/>
          <p:cNvSpPr txBox="1"/>
          <p:nvPr>
            <p:ph type="ctrTitle"/>
          </p:nvPr>
        </p:nvSpPr>
        <p:spPr>
          <a:xfrm>
            <a:off x="1143000" y="1122363"/>
            <a:ext cx="6858000" cy="2387600"/>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9"/>
          <p:cNvSpPr txBox="1"/>
          <p:nvPr>
            <p:ph idx="1" type="subTitle"/>
          </p:nvPr>
        </p:nvSpPr>
        <p:spPr>
          <a:xfrm>
            <a:off x="1143000" y="3602038"/>
            <a:ext cx="6858000" cy="1655762"/>
          </a:xfrm>
          <a:prstGeom prst="rect">
            <a:avLst/>
          </a:prstGeom>
          <a:noFill/>
          <a:ln>
            <a:noFill/>
          </a:ln>
        </p:spPr>
        <p:txBody>
          <a:bodyPr anchorCtr="0" anchor="t" bIns="45700" lIns="91425" spcFirstLastPara="1" rIns="91425" wrap="square" tIns="45700">
            <a:noAutofit/>
          </a:bodyPr>
          <a:lstStyle>
            <a:lvl1pPr lvl="0" algn="ctr">
              <a:spcBef>
                <a:spcPts val="480"/>
              </a:spcBef>
              <a:spcAft>
                <a:spcPts val="0"/>
              </a:spcAft>
              <a:buSzPts val="2400"/>
              <a:buFont typeface="Arial"/>
              <a:buNone/>
              <a:defRPr sz="2400"/>
            </a:lvl1pPr>
            <a:lvl2pPr lvl="1" algn="ctr">
              <a:spcBef>
                <a:spcPts val="400"/>
              </a:spcBef>
              <a:spcAft>
                <a:spcPts val="0"/>
              </a:spcAft>
              <a:buClr>
                <a:srgbClr val="000000"/>
              </a:buClr>
              <a:buSzPts val="2000"/>
              <a:buFont typeface="Arial"/>
              <a:buNone/>
              <a:defRPr sz="2000"/>
            </a:lvl2pPr>
            <a:lvl3pPr lvl="2" algn="ctr">
              <a:spcBef>
                <a:spcPts val="360"/>
              </a:spcBef>
              <a:spcAft>
                <a:spcPts val="0"/>
              </a:spcAft>
              <a:buClr>
                <a:srgbClr val="000000"/>
              </a:buClr>
              <a:buSzPts val="1800"/>
              <a:buFont typeface="Arial"/>
              <a:buNone/>
              <a:defRPr sz="1800"/>
            </a:lvl3pPr>
            <a:lvl4pPr lvl="3" algn="ctr">
              <a:spcBef>
                <a:spcPts val="320"/>
              </a:spcBef>
              <a:spcAft>
                <a:spcPts val="0"/>
              </a:spcAft>
              <a:buClr>
                <a:srgbClr val="000000"/>
              </a:buClr>
              <a:buSzPts val="1600"/>
              <a:buFont typeface="Arial"/>
              <a:buNone/>
              <a:defRPr sz="1600"/>
            </a:lvl4pPr>
            <a:lvl5pPr lvl="4" algn="ctr">
              <a:spcBef>
                <a:spcPts val="320"/>
              </a:spcBef>
              <a:spcAft>
                <a:spcPts val="0"/>
              </a:spcAft>
              <a:buClr>
                <a:srgbClr val="000000"/>
              </a:buClr>
              <a:buSzPts val="1600"/>
              <a:buFont typeface="Arial"/>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8" name="Google Shape;128;p19"/>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29" name="Google Shape;129;p19"/>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30" name="Google Shape;130;p19"/>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131" name="Shape 131"/>
        <p:cNvGrpSpPr/>
        <p:nvPr/>
      </p:nvGrpSpPr>
      <p:grpSpPr>
        <a:xfrm>
          <a:off x="0" y="0"/>
          <a:ext cx="0" cy="0"/>
          <a:chOff x="0" y="0"/>
          <a:chExt cx="0" cy="0"/>
        </a:xfrm>
      </p:grpSpPr>
      <p:sp>
        <p:nvSpPr>
          <p:cNvPr id="132" name="Google Shape;132;p20"/>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0"/>
          <p:cNvSpPr txBox="1"/>
          <p:nvPr>
            <p:ph idx="1" type="body"/>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20"/>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35" name="Google Shape;135;p20"/>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36" name="Google Shape;136;p20"/>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137" name="Shape 137"/>
        <p:cNvGrpSpPr/>
        <p:nvPr/>
      </p:nvGrpSpPr>
      <p:grpSpPr>
        <a:xfrm>
          <a:off x="0" y="0"/>
          <a:ext cx="0" cy="0"/>
          <a:chOff x="0" y="0"/>
          <a:chExt cx="0" cy="0"/>
        </a:xfrm>
      </p:grpSpPr>
      <p:sp>
        <p:nvSpPr>
          <p:cNvPr id="138" name="Google Shape;138;p21"/>
          <p:cNvSpPr txBox="1"/>
          <p:nvPr>
            <p:ph type="title"/>
          </p:nvPr>
        </p:nvSpPr>
        <p:spPr>
          <a:xfrm>
            <a:off x="623888" y="1709738"/>
            <a:ext cx="7886700" cy="285273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21"/>
          <p:cNvSpPr txBox="1"/>
          <p:nvPr>
            <p:ph idx="1" type="body"/>
          </p:nvPr>
        </p:nvSpPr>
        <p:spPr>
          <a:xfrm>
            <a:off x="623888" y="4589463"/>
            <a:ext cx="7886700" cy="1500187"/>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2400"/>
              <a:buFont typeface="Arial"/>
              <a:buNone/>
              <a:defRPr sz="2400"/>
            </a:lvl1pPr>
            <a:lvl2pPr indent="-228600" lvl="1" marL="914400" algn="l">
              <a:spcBef>
                <a:spcPts val="400"/>
              </a:spcBef>
              <a:spcAft>
                <a:spcPts val="0"/>
              </a:spcAft>
              <a:buClr>
                <a:srgbClr val="000000"/>
              </a:buClr>
              <a:buSzPts val="2000"/>
              <a:buFont typeface="Arial"/>
              <a:buNone/>
              <a:defRPr sz="2000"/>
            </a:lvl2pPr>
            <a:lvl3pPr indent="-228600" lvl="2" marL="1371600" algn="l">
              <a:spcBef>
                <a:spcPts val="360"/>
              </a:spcBef>
              <a:spcAft>
                <a:spcPts val="0"/>
              </a:spcAft>
              <a:buClr>
                <a:srgbClr val="000000"/>
              </a:buClr>
              <a:buSzPts val="1800"/>
              <a:buFont typeface="Arial"/>
              <a:buNone/>
              <a:defRPr sz="1800"/>
            </a:lvl3pPr>
            <a:lvl4pPr indent="-228600" lvl="3" marL="1828800" algn="l">
              <a:spcBef>
                <a:spcPts val="320"/>
              </a:spcBef>
              <a:spcAft>
                <a:spcPts val="0"/>
              </a:spcAft>
              <a:buClr>
                <a:srgbClr val="000000"/>
              </a:buClr>
              <a:buSzPts val="1600"/>
              <a:buFont typeface="Arial"/>
              <a:buNone/>
              <a:defRPr sz="1600"/>
            </a:lvl4pPr>
            <a:lvl5pPr indent="-228600" lvl="4" marL="2286000" algn="l">
              <a:spcBef>
                <a:spcPts val="320"/>
              </a:spcBef>
              <a:spcAft>
                <a:spcPts val="0"/>
              </a:spcAft>
              <a:buClr>
                <a:srgbClr val="000000"/>
              </a:buClr>
              <a:buSzPts val="1600"/>
              <a:buFont typeface="Arial"/>
              <a:buNone/>
              <a:defRPr sz="1600"/>
            </a:lvl5pPr>
            <a:lvl6pPr indent="-228600" lvl="5" marL="2743200" algn="l">
              <a:lnSpc>
                <a:spcPct val="90000"/>
              </a:lnSpc>
              <a:spcBef>
                <a:spcPts val="500"/>
              </a:spcBef>
              <a:spcAft>
                <a:spcPts val="0"/>
              </a:spcAft>
              <a:buClr>
                <a:schemeClr val="dk1"/>
              </a:buClr>
              <a:buSzPts val="1600"/>
              <a:buNone/>
              <a:defRPr sz="1600"/>
            </a:lvl6pPr>
            <a:lvl7pPr indent="-228600" lvl="6" marL="3200400" algn="l">
              <a:lnSpc>
                <a:spcPct val="90000"/>
              </a:lnSpc>
              <a:spcBef>
                <a:spcPts val="500"/>
              </a:spcBef>
              <a:spcAft>
                <a:spcPts val="0"/>
              </a:spcAft>
              <a:buClr>
                <a:schemeClr val="dk1"/>
              </a:buClr>
              <a:buSzPts val="1600"/>
              <a:buNone/>
              <a:defRPr sz="1600"/>
            </a:lvl7pPr>
            <a:lvl8pPr indent="-228600" lvl="7" marL="3657600" algn="l">
              <a:lnSpc>
                <a:spcPct val="90000"/>
              </a:lnSpc>
              <a:spcBef>
                <a:spcPts val="500"/>
              </a:spcBef>
              <a:spcAft>
                <a:spcPts val="0"/>
              </a:spcAft>
              <a:buClr>
                <a:schemeClr val="dk1"/>
              </a:buClr>
              <a:buSzPts val="1600"/>
              <a:buNone/>
              <a:defRPr sz="1600"/>
            </a:lvl8pPr>
            <a:lvl9pPr indent="-228600" lvl="8" marL="4114800" algn="l">
              <a:lnSpc>
                <a:spcPct val="90000"/>
              </a:lnSpc>
              <a:spcBef>
                <a:spcPts val="500"/>
              </a:spcBef>
              <a:spcAft>
                <a:spcPts val="0"/>
              </a:spcAft>
              <a:buClr>
                <a:schemeClr val="dk1"/>
              </a:buClr>
              <a:buSzPts val="1600"/>
              <a:buNone/>
              <a:defRPr sz="1600"/>
            </a:lvl9pPr>
          </a:lstStyle>
          <a:p/>
        </p:txBody>
      </p:sp>
      <p:sp>
        <p:nvSpPr>
          <p:cNvPr id="140" name="Google Shape;140;p21"/>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41" name="Google Shape;141;p21"/>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42" name="Google Shape;142;p21"/>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grafico" type="chart">
  <p:cSld name="CHART">
    <p:spTree>
      <p:nvGrpSpPr>
        <p:cNvPr id="24" name="Shape 24"/>
        <p:cNvGrpSpPr/>
        <p:nvPr/>
      </p:nvGrpSpPr>
      <p:grpSpPr>
        <a:xfrm>
          <a:off x="0" y="0"/>
          <a:ext cx="0" cy="0"/>
          <a:chOff x="0" y="0"/>
          <a:chExt cx="0" cy="0"/>
        </a:xfrm>
      </p:grpSpPr>
      <p:sp>
        <p:nvSpPr>
          <p:cNvPr id="25" name="Google Shape;25;p3"/>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p:nvPr>
            <p:ph idx="2" type="chart"/>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lvl="0" marR="0" rtl="0" algn="l">
              <a:spcBef>
                <a:spcPts val="480"/>
              </a:spcBef>
              <a:spcAft>
                <a:spcPts val="0"/>
              </a:spcAft>
              <a:buClr>
                <a:srgbClr val="822433"/>
              </a:buClr>
              <a:buSzPts val="2400"/>
              <a:buFont typeface="Arial"/>
              <a:buChar char="•"/>
              <a:defRPr b="0" i="0" sz="2400" u="none" cap="none" strike="noStrike">
                <a:solidFill>
                  <a:srgbClr val="000000"/>
                </a:solidFill>
                <a:latin typeface="Arial"/>
                <a:ea typeface="Arial"/>
                <a:cs typeface="Arial"/>
                <a:sym typeface="Arial"/>
              </a:defRPr>
            </a:lvl1pPr>
            <a:lvl2pPr lvl="1"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2pPr>
            <a:lvl3pPr lvl="2" marR="0" rtl="0" algn="l">
              <a:spcBef>
                <a:spcPts val="32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3pPr>
            <a:lvl4pPr lvl="3" marR="0" rtl="0" algn="l">
              <a:spcBef>
                <a:spcPts val="28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spcBef>
                <a:spcPts val="24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7" name="Google Shape;27;p3"/>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8" name="Google Shape;28;p3"/>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9" name="Google Shape;29;p3"/>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143" name="Shape 143"/>
        <p:cNvGrpSpPr/>
        <p:nvPr/>
      </p:nvGrpSpPr>
      <p:grpSpPr>
        <a:xfrm>
          <a:off x="0" y="0"/>
          <a:ext cx="0" cy="0"/>
          <a:chOff x="0" y="0"/>
          <a:chExt cx="0" cy="0"/>
        </a:xfrm>
      </p:grpSpPr>
      <p:sp>
        <p:nvSpPr>
          <p:cNvPr id="144" name="Google Shape;144;p22"/>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22"/>
          <p:cNvSpPr txBox="1"/>
          <p:nvPr>
            <p:ph idx="1" type="body"/>
          </p:nvPr>
        </p:nvSpPr>
        <p:spPr>
          <a:xfrm>
            <a:off x="1116013" y="1752600"/>
            <a:ext cx="3703637"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p22"/>
          <p:cNvSpPr txBox="1"/>
          <p:nvPr>
            <p:ph idx="2" type="body"/>
          </p:nvPr>
        </p:nvSpPr>
        <p:spPr>
          <a:xfrm>
            <a:off x="4972050" y="1752600"/>
            <a:ext cx="3703638"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7" name="Google Shape;147;p22"/>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48" name="Google Shape;148;p22"/>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49" name="Google Shape;149;p22"/>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150" name="Shape 150"/>
        <p:cNvGrpSpPr/>
        <p:nvPr/>
      </p:nvGrpSpPr>
      <p:grpSpPr>
        <a:xfrm>
          <a:off x="0" y="0"/>
          <a:ext cx="0" cy="0"/>
          <a:chOff x="0" y="0"/>
          <a:chExt cx="0" cy="0"/>
        </a:xfrm>
      </p:grpSpPr>
      <p:sp>
        <p:nvSpPr>
          <p:cNvPr id="151" name="Google Shape;151;p23"/>
          <p:cNvSpPr txBox="1"/>
          <p:nvPr>
            <p:ph type="title"/>
          </p:nvPr>
        </p:nvSpPr>
        <p:spPr>
          <a:xfrm>
            <a:off x="630238" y="365125"/>
            <a:ext cx="7886700" cy="132556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3"/>
          <p:cNvSpPr txBox="1"/>
          <p:nvPr>
            <p:ph idx="1" type="body"/>
          </p:nvPr>
        </p:nvSpPr>
        <p:spPr>
          <a:xfrm>
            <a:off x="630238" y="1681163"/>
            <a:ext cx="3868737"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3" name="Google Shape;153;p23"/>
          <p:cNvSpPr txBox="1"/>
          <p:nvPr>
            <p:ph idx="2" type="body"/>
          </p:nvPr>
        </p:nvSpPr>
        <p:spPr>
          <a:xfrm>
            <a:off x="630238" y="2505075"/>
            <a:ext cx="3868737"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4" name="Google Shape;154;p23"/>
          <p:cNvSpPr txBox="1"/>
          <p:nvPr>
            <p:ph idx="3" type="body"/>
          </p:nvPr>
        </p:nvSpPr>
        <p:spPr>
          <a:xfrm>
            <a:off x="4629150" y="1681163"/>
            <a:ext cx="3887788"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5" name="Google Shape;155;p23"/>
          <p:cNvSpPr txBox="1"/>
          <p:nvPr>
            <p:ph idx="4" type="body"/>
          </p:nvPr>
        </p:nvSpPr>
        <p:spPr>
          <a:xfrm>
            <a:off x="4629150" y="2505075"/>
            <a:ext cx="3887788"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6" name="Google Shape;156;p23"/>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57" name="Google Shape;157;p23"/>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58" name="Google Shape;158;p23"/>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159" name="Shape 159"/>
        <p:cNvGrpSpPr/>
        <p:nvPr/>
      </p:nvGrpSpPr>
      <p:grpSpPr>
        <a:xfrm>
          <a:off x="0" y="0"/>
          <a:ext cx="0" cy="0"/>
          <a:chOff x="0" y="0"/>
          <a:chExt cx="0" cy="0"/>
        </a:xfrm>
      </p:grpSpPr>
      <p:sp>
        <p:nvSpPr>
          <p:cNvPr id="160" name="Google Shape;160;p24"/>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1" name="Google Shape;161;p24"/>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62" name="Google Shape;162;p24"/>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63" name="Google Shape;163;p24"/>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164" name="Shape 164"/>
        <p:cNvGrpSpPr/>
        <p:nvPr/>
      </p:nvGrpSpPr>
      <p:grpSpPr>
        <a:xfrm>
          <a:off x="0" y="0"/>
          <a:ext cx="0" cy="0"/>
          <a:chOff x="0" y="0"/>
          <a:chExt cx="0" cy="0"/>
        </a:xfrm>
      </p:grpSpPr>
      <p:sp>
        <p:nvSpPr>
          <p:cNvPr id="165" name="Google Shape;165;p25"/>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66" name="Google Shape;166;p25"/>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67" name="Google Shape;167;p25"/>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168" name="Shape 168"/>
        <p:cNvGrpSpPr/>
        <p:nvPr/>
      </p:nvGrpSpPr>
      <p:grpSpPr>
        <a:xfrm>
          <a:off x="0" y="0"/>
          <a:ext cx="0" cy="0"/>
          <a:chOff x="0" y="0"/>
          <a:chExt cx="0" cy="0"/>
        </a:xfrm>
      </p:grpSpPr>
      <p:sp>
        <p:nvSpPr>
          <p:cNvPr id="169" name="Google Shape;169;p26"/>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26"/>
          <p:cNvSpPr txBox="1"/>
          <p:nvPr>
            <p:ph idx="1" type="body"/>
          </p:nvPr>
        </p:nvSpPr>
        <p:spPr>
          <a:xfrm>
            <a:off x="3887788" y="987425"/>
            <a:ext cx="4629150" cy="4873625"/>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SzPts val="3200"/>
              <a:buFont typeface="Arial"/>
              <a:buChar char="•"/>
              <a:defRPr sz="3200"/>
            </a:lvl1pPr>
            <a:lvl2pPr indent="-406400" lvl="1" marL="914400" algn="l">
              <a:spcBef>
                <a:spcPts val="560"/>
              </a:spcBef>
              <a:spcAft>
                <a:spcPts val="0"/>
              </a:spcAft>
              <a:buClr>
                <a:srgbClr val="000000"/>
              </a:buClr>
              <a:buSzPts val="2800"/>
              <a:buFont typeface="Arial"/>
              <a:buChar char="–"/>
              <a:defRPr sz="2800"/>
            </a:lvl2pPr>
            <a:lvl3pPr indent="-381000" lvl="2" marL="1371600" algn="l">
              <a:spcBef>
                <a:spcPts val="480"/>
              </a:spcBef>
              <a:spcAft>
                <a:spcPts val="0"/>
              </a:spcAft>
              <a:buClr>
                <a:srgbClr val="000000"/>
              </a:buClr>
              <a:buSzPts val="2400"/>
              <a:buFont typeface="Arial"/>
              <a:buChar char="•"/>
              <a:defRPr sz="2400"/>
            </a:lvl3pPr>
            <a:lvl4pPr indent="-355600" lvl="3" marL="1828800" algn="l">
              <a:spcBef>
                <a:spcPts val="400"/>
              </a:spcBef>
              <a:spcAft>
                <a:spcPts val="0"/>
              </a:spcAft>
              <a:buClr>
                <a:srgbClr val="000000"/>
              </a:buClr>
              <a:buSzPts val="2000"/>
              <a:buFont typeface="Arial"/>
              <a:buChar char="–"/>
              <a:defRPr sz="2000"/>
            </a:lvl4pPr>
            <a:lvl5pPr indent="-355600" lvl="4" marL="2286000" algn="l">
              <a:spcBef>
                <a:spcPts val="400"/>
              </a:spcBef>
              <a:spcAft>
                <a:spcPts val="0"/>
              </a:spcAft>
              <a:buClr>
                <a:srgbClr val="000000"/>
              </a:buClr>
              <a:buSzPts val="2000"/>
              <a:buFont typeface="Arial"/>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71" name="Google Shape;171;p26"/>
          <p:cNvSpPr txBox="1"/>
          <p:nvPr>
            <p:ph idx="2"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SzPts val="1600"/>
              <a:buFont typeface="Arial"/>
              <a:buNone/>
              <a:defRPr sz="1600"/>
            </a:lvl1pPr>
            <a:lvl2pPr indent="-228600" lvl="1" marL="914400" algn="l">
              <a:spcBef>
                <a:spcPts val="280"/>
              </a:spcBef>
              <a:spcAft>
                <a:spcPts val="0"/>
              </a:spcAft>
              <a:buClr>
                <a:srgbClr val="000000"/>
              </a:buClr>
              <a:buSzPts val="1400"/>
              <a:buFont typeface="Arial"/>
              <a:buNone/>
              <a:defRPr sz="1400"/>
            </a:lvl2pPr>
            <a:lvl3pPr indent="-228600" lvl="2" marL="1371600" algn="l">
              <a:spcBef>
                <a:spcPts val="240"/>
              </a:spcBef>
              <a:spcAft>
                <a:spcPts val="0"/>
              </a:spcAft>
              <a:buClr>
                <a:srgbClr val="000000"/>
              </a:buClr>
              <a:buSzPts val="1200"/>
              <a:buFont typeface="Arial"/>
              <a:buNone/>
              <a:defRPr sz="1200"/>
            </a:lvl3pPr>
            <a:lvl4pPr indent="-228600" lvl="3" marL="1828800" algn="l">
              <a:spcBef>
                <a:spcPts val="200"/>
              </a:spcBef>
              <a:spcAft>
                <a:spcPts val="0"/>
              </a:spcAft>
              <a:buClr>
                <a:srgbClr val="000000"/>
              </a:buClr>
              <a:buSzPts val="1000"/>
              <a:buFont typeface="Arial"/>
              <a:buNone/>
              <a:defRPr sz="1000"/>
            </a:lvl4pPr>
            <a:lvl5pPr indent="-228600" lvl="4" marL="2286000" algn="l">
              <a:spcBef>
                <a:spcPts val="200"/>
              </a:spcBef>
              <a:spcAft>
                <a:spcPts val="0"/>
              </a:spcAft>
              <a:buClr>
                <a:srgbClr val="000000"/>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72" name="Google Shape;172;p26"/>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73" name="Google Shape;173;p26"/>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74" name="Google Shape;174;p26"/>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magine con didascalia" type="picTx">
  <p:cSld name="PICTURE_WITH_CAPTION_TEXT">
    <p:spTree>
      <p:nvGrpSpPr>
        <p:cNvPr id="175" name="Shape 175"/>
        <p:cNvGrpSpPr/>
        <p:nvPr/>
      </p:nvGrpSpPr>
      <p:grpSpPr>
        <a:xfrm>
          <a:off x="0" y="0"/>
          <a:ext cx="0" cy="0"/>
          <a:chOff x="0" y="0"/>
          <a:chExt cx="0" cy="0"/>
        </a:xfrm>
      </p:grpSpPr>
      <p:sp>
        <p:nvSpPr>
          <p:cNvPr id="176" name="Google Shape;176;p27"/>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27"/>
          <p:cNvSpPr/>
          <p:nvPr>
            <p:ph idx="2" type="pic"/>
          </p:nvPr>
        </p:nvSpPr>
        <p:spPr>
          <a:xfrm>
            <a:off x="3887788" y="987425"/>
            <a:ext cx="4629150" cy="4873625"/>
          </a:xfrm>
          <a:prstGeom prst="rect">
            <a:avLst/>
          </a:prstGeom>
          <a:noFill/>
          <a:ln>
            <a:noFill/>
          </a:ln>
        </p:spPr>
      </p:sp>
      <p:sp>
        <p:nvSpPr>
          <p:cNvPr id="178" name="Google Shape;178;p27"/>
          <p:cNvSpPr txBox="1"/>
          <p:nvPr>
            <p:ph idx="1"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SzPts val="1600"/>
              <a:buFont typeface="Arial"/>
              <a:buNone/>
              <a:defRPr sz="1600"/>
            </a:lvl1pPr>
            <a:lvl2pPr indent="-228600" lvl="1" marL="914400" algn="l">
              <a:spcBef>
                <a:spcPts val="280"/>
              </a:spcBef>
              <a:spcAft>
                <a:spcPts val="0"/>
              </a:spcAft>
              <a:buClr>
                <a:srgbClr val="000000"/>
              </a:buClr>
              <a:buSzPts val="1400"/>
              <a:buFont typeface="Arial"/>
              <a:buNone/>
              <a:defRPr sz="1400"/>
            </a:lvl2pPr>
            <a:lvl3pPr indent="-228600" lvl="2" marL="1371600" algn="l">
              <a:spcBef>
                <a:spcPts val="240"/>
              </a:spcBef>
              <a:spcAft>
                <a:spcPts val="0"/>
              </a:spcAft>
              <a:buClr>
                <a:srgbClr val="000000"/>
              </a:buClr>
              <a:buSzPts val="1200"/>
              <a:buFont typeface="Arial"/>
              <a:buNone/>
              <a:defRPr sz="1200"/>
            </a:lvl3pPr>
            <a:lvl4pPr indent="-228600" lvl="3" marL="1828800" algn="l">
              <a:spcBef>
                <a:spcPts val="200"/>
              </a:spcBef>
              <a:spcAft>
                <a:spcPts val="0"/>
              </a:spcAft>
              <a:buClr>
                <a:srgbClr val="000000"/>
              </a:buClr>
              <a:buSzPts val="1000"/>
              <a:buFont typeface="Arial"/>
              <a:buNone/>
              <a:defRPr sz="1000"/>
            </a:lvl4pPr>
            <a:lvl5pPr indent="-228600" lvl="4" marL="2286000" algn="l">
              <a:spcBef>
                <a:spcPts val="200"/>
              </a:spcBef>
              <a:spcAft>
                <a:spcPts val="0"/>
              </a:spcAft>
              <a:buClr>
                <a:srgbClr val="000000"/>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79" name="Google Shape;179;p27"/>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80" name="Google Shape;180;p27"/>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81" name="Google Shape;181;p27"/>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esto verticale" type="vertTx">
  <p:cSld name="VERTICAL_TEXT">
    <p:spTree>
      <p:nvGrpSpPr>
        <p:cNvPr id="182" name="Shape 182"/>
        <p:cNvGrpSpPr/>
        <p:nvPr/>
      </p:nvGrpSpPr>
      <p:grpSpPr>
        <a:xfrm>
          <a:off x="0" y="0"/>
          <a:ext cx="0" cy="0"/>
          <a:chOff x="0" y="0"/>
          <a:chExt cx="0" cy="0"/>
        </a:xfrm>
      </p:grpSpPr>
      <p:sp>
        <p:nvSpPr>
          <p:cNvPr id="183" name="Google Shape;183;p28"/>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28"/>
          <p:cNvSpPr txBox="1"/>
          <p:nvPr>
            <p:ph idx="1" type="body"/>
          </p:nvPr>
        </p:nvSpPr>
        <p:spPr>
          <a:xfrm rot="5400000">
            <a:off x="2838451" y="30163"/>
            <a:ext cx="4114800" cy="755967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5" name="Google Shape;185;p28"/>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86" name="Google Shape;186;p28"/>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87" name="Google Shape;187;p28"/>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olo e testo verticale" type="vertTitleAndTx">
  <p:cSld name="VERTICAL_TITLE_AND_VERTICAL_TEXT">
    <p:spTree>
      <p:nvGrpSpPr>
        <p:cNvPr id="188" name="Shape 188"/>
        <p:cNvGrpSpPr/>
        <p:nvPr/>
      </p:nvGrpSpPr>
      <p:grpSpPr>
        <a:xfrm>
          <a:off x="0" y="0"/>
          <a:ext cx="0" cy="0"/>
          <a:chOff x="0" y="0"/>
          <a:chExt cx="0" cy="0"/>
        </a:xfrm>
      </p:grpSpPr>
      <p:sp>
        <p:nvSpPr>
          <p:cNvPr id="189" name="Google Shape;189;p29"/>
          <p:cNvSpPr txBox="1"/>
          <p:nvPr>
            <p:ph type="title"/>
          </p:nvPr>
        </p:nvSpPr>
        <p:spPr>
          <a:xfrm rot="5400000">
            <a:off x="5002213" y="2193925"/>
            <a:ext cx="5457825" cy="18891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29"/>
          <p:cNvSpPr txBox="1"/>
          <p:nvPr>
            <p:ph idx="1" type="body"/>
          </p:nvPr>
        </p:nvSpPr>
        <p:spPr>
          <a:xfrm rot="5400000">
            <a:off x="1146176" y="379413"/>
            <a:ext cx="5457825" cy="551815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1" name="Google Shape;191;p29"/>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92" name="Google Shape;192;p29"/>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93" name="Google Shape;193;p29"/>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testo e contenuto" type="txAndObj">
  <p:cSld name="TEXT_AND_OBJECT">
    <p:spTree>
      <p:nvGrpSpPr>
        <p:cNvPr id="194" name="Shape 194"/>
        <p:cNvGrpSpPr/>
        <p:nvPr/>
      </p:nvGrpSpPr>
      <p:grpSpPr>
        <a:xfrm>
          <a:off x="0" y="0"/>
          <a:ext cx="0" cy="0"/>
          <a:chOff x="0" y="0"/>
          <a:chExt cx="0" cy="0"/>
        </a:xfrm>
      </p:grpSpPr>
      <p:sp>
        <p:nvSpPr>
          <p:cNvPr id="195" name="Google Shape;195;p30"/>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6" name="Google Shape;196;p30"/>
          <p:cNvSpPr txBox="1"/>
          <p:nvPr>
            <p:ph idx="1" type="body"/>
          </p:nvPr>
        </p:nvSpPr>
        <p:spPr>
          <a:xfrm>
            <a:off x="1116013" y="1752600"/>
            <a:ext cx="3703637"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7" name="Google Shape;197;p30"/>
          <p:cNvSpPr txBox="1"/>
          <p:nvPr>
            <p:ph idx="2" type="body"/>
          </p:nvPr>
        </p:nvSpPr>
        <p:spPr>
          <a:xfrm>
            <a:off x="4972050" y="1752600"/>
            <a:ext cx="3703638"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8" name="Google Shape;198;p30"/>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199" name="Google Shape;199;p30"/>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00" name="Google Shape;200;p30"/>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tabella" type="tbl">
  <p:cSld name="TABLE">
    <p:spTree>
      <p:nvGrpSpPr>
        <p:cNvPr id="201" name="Shape 201"/>
        <p:cNvGrpSpPr/>
        <p:nvPr/>
      </p:nvGrpSpPr>
      <p:grpSpPr>
        <a:xfrm>
          <a:off x="0" y="0"/>
          <a:ext cx="0" cy="0"/>
          <a:chOff x="0" y="0"/>
          <a:chExt cx="0" cy="0"/>
        </a:xfrm>
      </p:grpSpPr>
      <p:sp>
        <p:nvSpPr>
          <p:cNvPr id="202" name="Google Shape;202;p31"/>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31"/>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04" name="Google Shape;204;p31"/>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205" name="Google Shape;205;p31"/>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olo e contenuto" type="obj">
  <p:cSld name="OBJECT">
    <p:spTree>
      <p:nvGrpSpPr>
        <p:cNvPr id="30" name="Shape 30"/>
        <p:cNvGrpSpPr/>
        <p:nvPr/>
      </p:nvGrpSpPr>
      <p:grpSpPr>
        <a:xfrm>
          <a:off x="0" y="0"/>
          <a:ext cx="0" cy="0"/>
          <a:chOff x="0" y="0"/>
          <a:chExt cx="0" cy="0"/>
        </a:xfrm>
      </p:grpSpPr>
      <p:sp>
        <p:nvSpPr>
          <p:cNvPr id="31" name="Google Shape;31;p4"/>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 type="body"/>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4"/>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34" name="Google Shape;34;p4"/>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35" name="Google Shape;35;p4"/>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stazione sezione" type="secHead">
  <p:cSld name="SECTION_HEADER">
    <p:spTree>
      <p:nvGrpSpPr>
        <p:cNvPr id="36" name="Shape 36"/>
        <p:cNvGrpSpPr/>
        <p:nvPr/>
      </p:nvGrpSpPr>
      <p:grpSpPr>
        <a:xfrm>
          <a:off x="0" y="0"/>
          <a:ext cx="0" cy="0"/>
          <a:chOff x="0" y="0"/>
          <a:chExt cx="0" cy="0"/>
        </a:xfrm>
      </p:grpSpPr>
      <p:sp>
        <p:nvSpPr>
          <p:cNvPr id="37" name="Google Shape;37;p5"/>
          <p:cNvSpPr txBox="1"/>
          <p:nvPr>
            <p:ph type="title"/>
          </p:nvPr>
        </p:nvSpPr>
        <p:spPr>
          <a:xfrm>
            <a:off x="623888" y="1709738"/>
            <a:ext cx="7886700" cy="285273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 type="body"/>
          </p:nvPr>
        </p:nvSpPr>
        <p:spPr>
          <a:xfrm>
            <a:off x="623888" y="4589463"/>
            <a:ext cx="7886700" cy="1500187"/>
          </a:xfrm>
          <a:prstGeom prst="rect">
            <a:avLst/>
          </a:prstGeom>
          <a:noFill/>
          <a:ln>
            <a:noFill/>
          </a:ln>
        </p:spPr>
        <p:txBody>
          <a:bodyPr anchorCtr="0" anchor="t" bIns="45700" lIns="91425" spcFirstLastPara="1" rIns="91425" wrap="square" tIns="45700">
            <a:noAutofit/>
          </a:bodyPr>
          <a:lstStyle>
            <a:lvl1pPr indent="-228600" lvl="0" marL="457200" algn="l">
              <a:spcBef>
                <a:spcPts val="480"/>
              </a:spcBef>
              <a:spcAft>
                <a:spcPts val="0"/>
              </a:spcAft>
              <a:buSzPts val="2400"/>
              <a:buFont typeface="Arial"/>
              <a:buNone/>
              <a:defRPr sz="2400"/>
            </a:lvl1pPr>
            <a:lvl2pPr indent="-228600" lvl="1" marL="914400" algn="l">
              <a:spcBef>
                <a:spcPts val="400"/>
              </a:spcBef>
              <a:spcAft>
                <a:spcPts val="0"/>
              </a:spcAft>
              <a:buClr>
                <a:srgbClr val="000000"/>
              </a:buClr>
              <a:buSzPts val="2000"/>
              <a:buFont typeface="Arial"/>
              <a:buNone/>
              <a:defRPr sz="2000"/>
            </a:lvl2pPr>
            <a:lvl3pPr indent="-228600" lvl="2" marL="1371600" algn="l">
              <a:spcBef>
                <a:spcPts val="360"/>
              </a:spcBef>
              <a:spcAft>
                <a:spcPts val="0"/>
              </a:spcAft>
              <a:buClr>
                <a:srgbClr val="000000"/>
              </a:buClr>
              <a:buSzPts val="1800"/>
              <a:buFont typeface="Arial"/>
              <a:buNone/>
              <a:defRPr sz="1800"/>
            </a:lvl3pPr>
            <a:lvl4pPr indent="-228600" lvl="3" marL="1828800" algn="l">
              <a:spcBef>
                <a:spcPts val="320"/>
              </a:spcBef>
              <a:spcAft>
                <a:spcPts val="0"/>
              </a:spcAft>
              <a:buClr>
                <a:srgbClr val="000000"/>
              </a:buClr>
              <a:buSzPts val="1600"/>
              <a:buFont typeface="Arial"/>
              <a:buNone/>
              <a:defRPr sz="1600"/>
            </a:lvl4pPr>
            <a:lvl5pPr indent="-228600" lvl="4" marL="2286000" algn="l">
              <a:spcBef>
                <a:spcPts val="320"/>
              </a:spcBef>
              <a:spcAft>
                <a:spcPts val="0"/>
              </a:spcAft>
              <a:buClr>
                <a:srgbClr val="000000"/>
              </a:buClr>
              <a:buSzPts val="1600"/>
              <a:buFont typeface="Arial"/>
              <a:buNone/>
              <a:defRPr sz="1600"/>
            </a:lvl5pPr>
            <a:lvl6pPr indent="-228600" lvl="5" marL="2743200" algn="l">
              <a:lnSpc>
                <a:spcPct val="90000"/>
              </a:lnSpc>
              <a:spcBef>
                <a:spcPts val="500"/>
              </a:spcBef>
              <a:spcAft>
                <a:spcPts val="0"/>
              </a:spcAft>
              <a:buClr>
                <a:schemeClr val="dk1"/>
              </a:buClr>
              <a:buSzPts val="1600"/>
              <a:buNone/>
              <a:defRPr sz="1600"/>
            </a:lvl6pPr>
            <a:lvl7pPr indent="-228600" lvl="6" marL="3200400" algn="l">
              <a:lnSpc>
                <a:spcPct val="90000"/>
              </a:lnSpc>
              <a:spcBef>
                <a:spcPts val="500"/>
              </a:spcBef>
              <a:spcAft>
                <a:spcPts val="0"/>
              </a:spcAft>
              <a:buClr>
                <a:schemeClr val="dk1"/>
              </a:buClr>
              <a:buSzPts val="1600"/>
              <a:buNone/>
              <a:defRPr sz="1600"/>
            </a:lvl7pPr>
            <a:lvl8pPr indent="-228600" lvl="7" marL="3657600" algn="l">
              <a:lnSpc>
                <a:spcPct val="90000"/>
              </a:lnSpc>
              <a:spcBef>
                <a:spcPts val="500"/>
              </a:spcBef>
              <a:spcAft>
                <a:spcPts val="0"/>
              </a:spcAft>
              <a:buClr>
                <a:schemeClr val="dk1"/>
              </a:buClr>
              <a:buSzPts val="1600"/>
              <a:buNone/>
              <a:defRPr sz="1600"/>
            </a:lvl8pPr>
            <a:lvl9pPr indent="-228600" lvl="8" marL="4114800" algn="l">
              <a:lnSpc>
                <a:spcPct val="90000"/>
              </a:lnSpc>
              <a:spcBef>
                <a:spcPts val="500"/>
              </a:spcBef>
              <a:spcAft>
                <a:spcPts val="0"/>
              </a:spcAft>
              <a:buClr>
                <a:schemeClr val="dk1"/>
              </a:buClr>
              <a:buSzPts val="1600"/>
              <a:buNone/>
              <a:defRPr sz="1600"/>
            </a:lvl9pPr>
          </a:lstStyle>
          <a:p/>
        </p:txBody>
      </p:sp>
      <p:sp>
        <p:nvSpPr>
          <p:cNvPr id="39" name="Google Shape;39;p5"/>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40" name="Google Shape;40;p5"/>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41" name="Google Shape;41;p5"/>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e contenuti" type="twoObj">
  <p:cSld name="TWO_OBJECTS">
    <p:spTree>
      <p:nvGrpSpPr>
        <p:cNvPr id="42" name="Shape 42"/>
        <p:cNvGrpSpPr/>
        <p:nvPr/>
      </p:nvGrpSpPr>
      <p:grpSpPr>
        <a:xfrm>
          <a:off x="0" y="0"/>
          <a:ext cx="0" cy="0"/>
          <a:chOff x="0" y="0"/>
          <a:chExt cx="0" cy="0"/>
        </a:xfrm>
      </p:grpSpPr>
      <p:sp>
        <p:nvSpPr>
          <p:cNvPr id="43" name="Google Shape;43;p6"/>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 type="body"/>
          </p:nvPr>
        </p:nvSpPr>
        <p:spPr>
          <a:xfrm>
            <a:off x="1116013" y="1752600"/>
            <a:ext cx="3703637"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6"/>
          <p:cNvSpPr txBox="1"/>
          <p:nvPr>
            <p:ph idx="2" type="body"/>
          </p:nvPr>
        </p:nvSpPr>
        <p:spPr>
          <a:xfrm>
            <a:off x="4972050" y="1752600"/>
            <a:ext cx="3703638" cy="4114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47" name="Google Shape;47;p6"/>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48" name="Google Shape;48;p6"/>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fronto" type="twoTxTwoObj">
  <p:cSld name="TWO_OBJECTS_WITH_TEXT">
    <p:spTree>
      <p:nvGrpSpPr>
        <p:cNvPr id="49" name="Shape 49"/>
        <p:cNvGrpSpPr/>
        <p:nvPr/>
      </p:nvGrpSpPr>
      <p:grpSpPr>
        <a:xfrm>
          <a:off x="0" y="0"/>
          <a:ext cx="0" cy="0"/>
          <a:chOff x="0" y="0"/>
          <a:chExt cx="0" cy="0"/>
        </a:xfrm>
      </p:grpSpPr>
      <p:sp>
        <p:nvSpPr>
          <p:cNvPr id="50" name="Google Shape;50;p7"/>
          <p:cNvSpPr txBox="1"/>
          <p:nvPr>
            <p:ph type="title"/>
          </p:nvPr>
        </p:nvSpPr>
        <p:spPr>
          <a:xfrm>
            <a:off x="630238" y="365125"/>
            <a:ext cx="7886700" cy="132556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 type="body"/>
          </p:nvPr>
        </p:nvSpPr>
        <p:spPr>
          <a:xfrm>
            <a:off x="630238" y="1681163"/>
            <a:ext cx="3868737"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7"/>
          <p:cNvSpPr txBox="1"/>
          <p:nvPr>
            <p:ph idx="2" type="body"/>
          </p:nvPr>
        </p:nvSpPr>
        <p:spPr>
          <a:xfrm>
            <a:off x="630238" y="2505075"/>
            <a:ext cx="3868737"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7"/>
          <p:cNvSpPr txBox="1"/>
          <p:nvPr>
            <p:ph idx="3" type="body"/>
          </p:nvPr>
        </p:nvSpPr>
        <p:spPr>
          <a:xfrm>
            <a:off x="4629150" y="1681163"/>
            <a:ext cx="3887788" cy="82391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4" name="Google Shape;54;p7"/>
          <p:cNvSpPr txBox="1"/>
          <p:nvPr>
            <p:ph idx="4" type="body"/>
          </p:nvPr>
        </p:nvSpPr>
        <p:spPr>
          <a:xfrm>
            <a:off x="4629150" y="2505075"/>
            <a:ext cx="3887788" cy="3684588"/>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7"/>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56" name="Google Shape;56;p7"/>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57" name="Google Shape;57;p7"/>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olo" type="titleOnly">
  <p:cSld name="TITLE_ONLY">
    <p:spTree>
      <p:nvGrpSpPr>
        <p:cNvPr id="58" name="Shape 58"/>
        <p:cNvGrpSpPr/>
        <p:nvPr/>
      </p:nvGrpSpPr>
      <p:grpSpPr>
        <a:xfrm>
          <a:off x="0" y="0"/>
          <a:ext cx="0" cy="0"/>
          <a:chOff x="0" y="0"/>
          <a:chExt cx="0" cy="0"/>
        </a:xfrm>
      </p:grpSpPr>
      <p:sp>
        <p:nvSpPr>
          <p:cNvPr id="59" name="Google Shape;59;p8"/>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61" name="Google Shape;61;p8"/>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62" name="Google Shape;62;p8"/>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uota" type="blank">
  <p:cSld name="BLANK">
    <p:spTree>
      <p:nvGrpSpPr>
        <p:cNvPr id="63" name="Shape 63"/>
        <p:cNvGrpSpPr/>
        <p:nvPr/>
      </p:nvGrpSpPr>
      <p:grpSpPr>
        <a:xfrm>
          <a:off x="0" y="0"/>
          <a:ext cx="0" cy="0"/>
          <a:chOff x="0" y="0"/>
          <a:chExt cx="0" cy="0"/>
        </a:xfrm>
      </p:grpSpPr>
      <p:sp>
        <p:nvSpPr>
          <p:cNvPr id="64" name="Google Shape;64;p9"/>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65" name="Google Shape;65;p9"/>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66" name="Google Shape;66;p9"/>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to con didascalia" type="objTx">
  <p:cSld name="OBJECT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630238" y="457200"/>
            <a:ext cx="2949575"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 type="body"/>
          </p:nvPr>
        </p:nvSpPr>
        <p:spPr>
          <a:xfrm>
            <a:off x="3887788" y="987425"/>
            <a:ext cx="4629150" cy="4873625"/>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SzPts val="3200"/>
              <a:buFont typeface="Arial"/>
              <a:buChar char="•"/>
              <a:defRPr sz="3200"/>
            </a:lvl1pPr>
            <a:lvl2pPr indent="-406400" lvl="1" marL="914400" algn="l">
              <a:spcBef>
                <a:spcPts val="560"/>
              </a:spcBef>
              <a:spcAft>
                <a:spcPts val="0"/>
              </a:spcAft>
              <a:buClr>
                <a:srgbClr val="000000"/>
              </a:buClr>
              <a:buSzPts val="2800"/>
              <a:buFont typeface="Arial"/>
              <a:buChar char="–"/>
              <a:defRPr sz="2800"/>
            </a:lvl2pPr>
            <a:lvl3pPr indent="-381000" lvl="2" marL="1371600" algn="l">
              <a:spcBef>
                <a:spcPts val="480"/>
              </a:spcBef>
              <a:spcAft>
                <a:spcPts val="0"/>
              </a:spcAft>
              <a:buClr>
                <a:srgbClr val="000000"/>
              </a:buClr>
              <a:buSzPts val="2400"/>
              <a:buFont typeface="Arial"/>
              <a:buChar char="•"/>
              <a:defRPr sz="2400"/>
            </a:lvl3pPr>
            <a:lvl4pPr indent="-355600" lvl="3" marL="1828800" algn="l">
              <a:spcBef>
                <a:spcPts val="400"/>
              </a:spcBef>
              <a:spcAft>
                <a:spcPts val="0"/>
              </a:spcAft>
              <a:buClr>
                <a:srgbClr val="000000"/>
              </a:buClr>
              <a:buSzPts val="2000"/>
              <a:buFont typeface="Arial"/>
              <a:buChar char="–"/>
              <a:defRPr sz="2000"/>
            </a:lvl4pPr>
            <a:lvl5pPr indent="-355600" lvl="4" marL="2286000" algn="l">
              <a:spcBef>
                <a:spcPts val="400"/>
              </a:spcBef>
              <a:spcAft>
                <a:spcPts val="0"/>
              </a:spcAft>
              <a:buClr>
                <a:srgbClr val="000000"/>
              </a:buClr>
              <a:buSzPts val="2000"/>
              <a:buFont typeface="Arial"/>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0" name="Google Shape;70;p10"/>
          <p:cNvSpPr txBox="1"/>
          <p:nvPr>
            <p:ph idx="2" type="body"/>
          </p:nvPr>
        </p:nvSpPr>
        <p:spPr>
          <a:xfrm>
            <a:off x="630238" y="2057400"/>
            <a:ext cx="2949575" cy="3811588"/>
          </a:xfrm>
          <a:prstGeom prst="rect">
            <a:avLst/>
          </a:prstGeom>
          <a:noFill/>
          <a:ln>
            <a:noFill/>
          </a:ln>
        </p:spPr>
        <p:txBody>
          <a:bodyPr anchorCtr="0" anchor="t" bIns="45700" lIns="91425" spcFirstLastPara="1" rIns="91425" wrap="square" tIns="45700">
            <a:noAutofit/>
          </a:bodyPr>
          <a:lstStyle>
            <a:lvl1pPr indent="-228600" lvl="0" marL="457200" algn="l">
              <a:spcBef>
                <a:spcPts val="320"/>
              </a:spcBef>
              <a:spcAft>
                <a:spcPts val="0"/>
              </a:spcAft>
              <a:buSzPts val="1600"/>
              <a:buFont typeface="Arial"/>
              <a:buNone/>
              <a:defRPr sz="1600"/>
            </a:lvl1pPr>
            <a:lvl2pPr indent="-228600" lvl="1" marL="914400" algn="l">
              <a:spcBef>
                <a:spcPts val="280"/>
              </a:spcBef>
              <a:spcAft>
                <a:spcPts val="0"/>
              </a:spcAft>
              <a:buClr>
                <a:srgbClr val="000000"/>
              </a:buClr>
              <a:buSzPts val="1400"/>
              <a:buFont typeface="Arial"/>
              <a:buNone/>
              <a:defRPr sz="1400"/>
            </a:lvl2pPr>
            <a:lvl3pPr indent="-228600" lvl="2" marL="1371600" algn="l">
              <a:spcBef>
                <a:spcPts val="240"/>
              </a:spcBef>
              <a:spcAft>
                <a:spcPts val="0"/>
              </a:spcAft>
              <a:buClr>
                <a:srgbClr val="000000"/>
              </a:buClr>
              <a:buSzPts val="1200"/>
              <a:buFont typeface="Arial"/>
              <a:buNone/>
              <a:defRPr sz="1200"/>
            </a:lvl3pPr>
            <a:lvl4pPr indent="-228600" lvl="3" marL="1828800" algn="l">
              <a:spcBef>
                <a:spcPts val="200"/>
              </a:spcBef>
              <a:spcAft>
                <a:spcPts val="0"/>
              </a:spcAft>
              <a:buClr>
                <a:srgbClr val="000000"/>
              </a:buClr>
              <a:buSzPts val="1000"/>
              <a:buFont typeface="Arial"/>
              <a:buNone/>
              <a:defRPr sz="1000"/>
            </a:lvl4pPr>
            <a:lvl5pPr indent="-228600" lvl="4" marL="2286000" algn="l">
              <a:spcBef>
                <a:spcPts val="200"/>
              </a:spcBef>
              <a:spcAft>
                <a:spcPts val="0"/>
              </a:spcAft>
              <a:buClr>
                <a:srgbClr val="000000"/>
              </a:buClr>
              <a:buSzPts val="1000"/>
              <a:buFont typeface="Arial"/>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1" name="Google Shape;71;p10"/>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72" name="Google Shape;72;p10"/>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Clr>
                <a:schemeClr val="lt1"/>
              </a:buClr>
              <a:buSzPts val="1800"/>
              <a:buNone/>
              <a:defRPr/>
            </a:lvl2pPr>
            <a:lvl3pPr lvl="2" algn="l">
              <a:lnSpc>
                <a:spcPct val="100000"/>
              </a:lnSpc>
              <a:spcBef>
                <a:spcPts val="0"/>
              </a:spcBef>
              <a:spcAft>
                <a:spcPts val="0"/>
              </a:spcAft>
              <a:buClr>
                <a:schemeClr val="lt1"/>
              </a:buClr>
              <a:buSzPts val="1800"/>
              <a:buNone/>
              <a:defRPr/>
            </a:lvl3pPr>
            <a:lvl4pPr lvl="3" algn="l">
              <a:lnSpc>
                <a:spcPct val="100000"/>
              </a:lnSpc>
              <a:spcBef>
                <a:spcPts val="0"/>
              </a:spcBef>
              <a:spcAft>
                <a:spcPts val="0"/>
              </a:spcAft>
              <a:buClr>
                <a:schemeClr val="lt1"/>
              </a:buClr>
              <a:buSzPts val="1800"/>
              <a:buNone/>
              <a:defRPr/>
            </a:lvl4pPr>
            <a:lvl5pPr lvl="4" algn="l">
              <a:lnSpc>
                <a:spcPct val="100000"/>
              </a:lnSpc>
              <a:spcBef>
                <a:spcPts val="0"/>
              </a:spcBef>
              <a:spcAft>
                <a:spcPts val="0"/>
              </a:spcAft>
              <a:buClr>
                <a:schemeClr val="lt1"/>
              </a:buClr>
              <a:buSzPts val="1800"/>
              <a:buNone/>
              <a:defRPr/>
            </a:lvl5pPr>
            <a:lvl6pPr lvl="5" algn="l">
              <a:lnSpc>
                <a:spcPct val="100000"/>
              </a:lnSpc>
              <a:spcBef>
                <a:spcPts val="0"/>
              </a:spcBef>
              <a:spcAft>
                <a:spcPts val="0"/>
              </a:spcAft>
              <a:buClr>
                <a:schemeClr val="lt1"/>
              </a:buClr>
              <a:buSzPts val="1800"/>
              <a:buNone/>
              <a:defRPr/>
            </a:lvl6pPr>
            <a:lvl7pPr lvl="6" algn="l">
              <a:lnSpc>
                <a:spcPct val="100000"/>
              </a:lnSpc>
              <a:spcBef>
                <a:spcPts val="0"/>
              </a:spcBef>
              <a:spcAft>
                <a:spcPts val="0"/>
              </a:spcAft>
              <a:buClr>
                <a:schemeClr val="lt1"/>
              </a:buClr>
              <a:buSzPts val="1800"/>
              <a:buNone/>
              <a:defRPr/>
            </a:lvl7pPr>
            <a:lvl8pPr lvl="7" algn="l">
              <a:lnSpc>
                <a:spcPct val="100000"/>
              </a:lnSpc>
              <a:spcBef>
                <a:spcPts val="0"/>
              </a:spcBef>
              <a:spcAft>
                <a:spcPts val="0"/>
              </a:spcAft>
              <a:buClr>
                <a:schemeClr val="lt1"/>
              </a:buClr>
              <a:buSzPts val="1800"/>
              <a:buNone/>
              <a:defRPr/>
            </a:lvl8pPr>
            <a:lvl9pPr lvl="8" algn="l">
              <a:lnSpc>
                <a:spcPct val="100000"/>
              </a:lnSpc>
              <a:spcBef>
                <a:spcPts val="0"/>
              </a:spcBef>
              <a:spcAft>
                <a:spcPts val="0"/>
              </a:spcAft>
              <a:buClr>
                <a:schemeClr val="lt1"/>
              </a:buClr>
              <a:buSzPts val="1800"/>
              <a:buNone/>
              <a:defRPr/>
            </a:lvl9pPr>
          </a:lstStyle>
          <a:p/>
        </p:txBody>
      </p:sp>
      <p:sp>
        <p:nvSpPr>
          <p:cNvPr id="73" name="Google Shape;73;p10"/>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5" Type="http://schemas.openxmlformats.org/officeDocument/2006/relationships/slideLayout" Target="../slideLayouts/slideLayout29.xml"/><Relationship Id="rId14" Type="http://schemas.openxmlformats.org/officeDocument/2006/relationships/slideLayout" Target="../slideLayouts/slideLayout28.xml"/><Relationship Id="rId16" Type="http://schemas.openxmlformats.org/officeDocument/2006/relationships/theme" Target="../theme/theme1.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1"/>
          <p:cNvGrpSpPr/>
          <p:nvPr/>
        </p:nvGrpSpPr>
        <p:grpSpPr>
          <a:xfrm>
            <a:off x="0" y="6096000"/>
            <a:ext cx="9144000" cy="762000"/>
            <a:chOff x="0" y="3840"/>
            <a:chExt cx="5760" cy="480"/>
          </a:xfrm>
        </p:grpSpPr>
        <p:sp>
          <p:nvSpPr>
            <p:cNvPr id="11" name="Google Shape;11;p1"/>
            <p:cNvSpPr/>
            <p:nvPr/>
          </p:nvSpPr>
          <p:spPr>
            <a:xfrm>
              <a:off x="0" y="3984"/>
              <a:ext cx="5760" cy="336"/>
            </a:xfrm>
            <a:prstGeom prst="rect">
              <a:avLst/>
            </a:prstGeom>
            <a:solidFill>
              <a:srgbClr val="8224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12" name="Google Shape;12;p1"/>
            <p:cNvSpPr/>
            <p:nvPr/>
          </p:nvSpPr>
          <p:spPr>
            <a:xfrm>
              <a:off x="768" y="3840"/>
              <a:ext cx="4992" cy="480"/>
            </a:xfrm>
            <a:prstGeom prst="rect">
              <a:avLst/>
            </a:prstGeom>
            <a:solidFill>
              <a:srgbClr val="8224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grpSp>
      <p:sp>
        <p:nvSpPr>
          <p:cNvPr id="13" name="Google Shape;13;p1"/>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1pPr>
            <a:lvl2pPr lvl="1"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2pPr>
            <a:lvl3pPr lvl="2"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3pPr>
            <a:lvl4pPr lvl="3"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4pPr>
            <a:lvl5pPr lvl="4"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5pPr>
            <a:lvl6pPr lvl="5"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6pPr>
            <a:lvl7pPr lvl="6"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7pPr>
            <a:lvl8pPr lvl="7"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8pPr>
            <a:lvl9pPr lvl="8"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9pPr>
          </a:lstStyle>
          <a:p/>
        </p:txBody>
      </p:sp>
      <p:sp>
        <p:nvSpPr>
          <p:cNvPr id="14" name="Google Shape;14;p1"/>
          <p:cNvSpPr txBox="1"/>
          <p:nvPr>
            <p:ph idx="1" type="body"/>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480"/>
              </a:spcBef>
              <a:spcAft>
                <a:spcPts val="0"/>
              </a:spcAft>
              <a:buClr>
                <a:srgbClr val="822433"/>
              </a:buClr>
              <a:buSzPts val="2400"/>
              <a:buFont typeface="Arial"/>
              <a:buChar char="•"/>
              <a:defRPr b="0" i="0" sz="2400" u="none" cap="none" strike="noStrike">
                <a:solidFill>
                  <a:srgbClr val="000000"/>
                </a:solidFill>
                <a:latin typeface="Arial"/>
                <a:ea typeface="Arial"/>
                <a:cs typeface="Arial"/>
                <a:sym typeface="Arial"/>
              </a:defRPr>
            </a:lvl1pPr>
            <a:lvl2pPr indent="-355600" lvl="1" marL="9144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2pPr>
            <a:lvl3pPr indent="-330200" lvl="2" marL="1371600" marR="0" rtl="0" algn="l">
              <a:spcBef>
                <a:spcPts val="32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3pPr>
            <a:lvl4pPr indent="-317500" lvl="3" marL="1828800" marR="0" rtl="0" algn="l">
              <a:spcBef>
                <a:spcPts val="28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04800" lvl="4" marL="2286000" marR="0" rtl="0" algn="l">
              <a:spcBef>
                <a:spcPts val="24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 name="Google Shape;15;p1"/>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16" name="Google Shape;16;p1"/>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17" name="Google Shape;17;p1"/>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 name="Shape 105"/>
        <p:cNvGrpSpPr/>
        <p:nvPr/>
      </p:nvGrpSpPr>
      <p:grpSpPr>
        <a:xfrm>
          <a:off x="0" y="0"/>
          <a:ext cx="0" cy="0"/>
          <a:chOff x="0" y="0"/>
          <a:chExt cx="0" cy="0"/>
        </a:xfrm>
      </p:grpSpPr>
      <p:grpSp>
        <p:nvGrpSpPr>
          <p:cNvPr id="106" name="Google Shape;106;p16"/>
          <p:cNvGrpSpPr/>
          <p:nvPr/>
        </p:nvGrpSpPr>
        <p:grpSpPr>
          <a:xfrm>
            <a:off x="0" y="6096000"/>
            <a:ext cx="9144000" cy="762000"/>
            <a:chOff x="0" y="3840"/>
            <a:chExt cx="5760" cy="480"/>
          </a:xfrm>
        </p:grpSpPr>
        <p:sp>
          <p:nvSpPr>
            <p:cNvPr id="107" name="Google Shape;107;p16"/>
            <p:cNvSpPr/>
            <p:nvPr/>
          </p:nvSpPr>
          <p:spPr>
            <a:xfrm>
              <a:off x="0" y="3984"/>
              <a:ext cx="5760" cy="336"/>
            </a:xfrm>
            <a:prstGeom prst="rect">
              <a:avLst/>
            </a:prstGeom>
            <a:solidFill>
              <a:srgbClr val="8224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108" name="Google Shape;108;p16"/>
            <p:cNvSpPr/>
            <p:nvPr/>
          </p:nvSpPr>
          <p:spPr>
            <a:xfrm>
              <a:off x="768" y="3840"/>
              <a:ext cx="4992" cy="480"/>
            </a:xfrm>
            <a:prstGeom prst="rect">
              <a:avLst/>
            </a:prstGeom>
            <a:solidFill>
              <a:srgbClr val="82243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grpSp>
      <p:sp>
        <p:nvSpPr>
          <p:cNvPr id="109" name="Google Shape;109;p16"/>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1pPr>
            <a:lvl2pPr lvl="1"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2pPr>
            <a:lvl3pPr lvl="2"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3pPr>
            <a:lvl4pPr lvl="3"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4pPr>
            <a:lvl5pPr lvl="4"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5pPr>
            <a:lvl6pPr lvl="5"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6pPr>
            <a:lvl7pPr lvl="6"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7pPr>
            <a:lvl8pPr lvl="7"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8pPr>
            <a:lvl9pPr lvl="8" marR="0" rtl="0" algn="l">
              <a:spcBef>
                <a:spcPts val="0"/>
              </a:spcBef>
              <a:spcAft>
                <a:spcPts val="0"/>
              </a:spcAft>
              <a:buSzPts val="1400"/>
              <a:buNone/>
              <a:defRPr b="1" i="0" sz="2400" u="none" cap="none" strike="noStrike">
                <a:solidFill>
                  <a:srgbClr val="822433"/>
                </a:solidFill>
                <a:latin typeface="Arial"/>
                <a:ea typeface="Arial"/>
                <a:cs typeface="Arial"/>
                <a:sym typeface="Arial"/>
              </a:defRPr>
            </a:lvl9pPr>
          </a:lstStyle>
          <a:p/>
        </p:txBody>
      </p:sp>
      <p:sp>
        <p:nvSpPr>
          <p:cNvPr id="110" name="Google Shape;110;p16"/>
          <p:cNvSpPr txBox="1"/>
          <p:nvPr>
            <p:ph idx="1" type="body"/>
          </p:nvPr>
        </p:nvSpPr>
        <p:spPr>
          <a:xfrm>
            <a:off x="1116013" y="1752600"/>
            <a:ext cx="7559675" cy="4114800"/>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480"/>
              </a:spcBef>
              <a:spcAft>
                <a:spcPts val="0"/>
              </a:spcAft>
              <a:buClr>
                <a:srgbClr val="822433"/>
              </a:buClr>
              <a:buSzPts val="2400"/>
              <a:buFont typeface="Arial"/>
              <a:buChar char="•"/>
              <a:defRPr b="0" i="0" sz="2400" u="none" cap="none" strike="noStrike">
                <a:solidFill>
                  <a:srgbClr val="000000"/>
                </a:solidFill>
                <a:latin typeface="Arial"/>
                <a:ea typeface="Arial"/>
                <a:cs typeface="Arial"/>
                <a:sym typeface="Arial"/>
              </a:defRPr>
            </a:lvl1pPr>
            <a:lvl2pPr indent="-355600" lvl="1" marL="9144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2pPr>
            <a:lvl3pPr indent="-330200" lvl="2" marL="1371600" marR="0" rtl="0" algn="l">
              <a:spcBef>
                <a:spcPts val="32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3pPr>
            <a:lvl4pPr indent="-317500" lvl="3" marL="1828800" marR="0" rtl="0" algn="l">
              <a:spcBef>
                <a:spcPts val="28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04800" lvl="4" marL="2286000" marR="0" rtl="0" algn="l">
              <a:spcBef>
                <a:spcPts val="24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1" name="Google Shape;111;p16"/>
          <p:cNvSpPr txBox="1"/>
          <p:nvPr>
            <p:ph idx="10" type="dt"/>
          </p:nvPr>
        </p:nvSpPr>
        <p:spPr>
          <a:xfrm>
            <a:off x="4343400" y="6146800"/>
            <a:ext cx="1905000" cy="457200"/>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112" name="Google Shape;112;p16"/>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900"/>
              <a:buFont typeface="Arial"/>
              <a:buNone/>
              <a:defRPr b="0" i="0" sz="900" u="none" cap="none" strike="noStrike">
                <a:solidFill>
                  <a:schemeClr val="lt1"/>
                </a:solidFill>
                <a:latin typeface="Arial"/>
                <a:ea typeface="Arial"/>
                <a:cs typeface="Arial"/>
                <a:sym typeface="Arial"/>
              </a:defRPr>
            </a:lvl9pPr>
          </a:lstStyle>
          <a:p/>
        </p:txBody>
      </p:sp>
      <p:sp>
        <p:nvSpPr>
          <p:cNvPr id="113" name="Google Shape;113;p16"/>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chemeClr val="lt1"/>
              </a:buClr>
              <a:buSzPts val="1100"/>
              <a:buFont typeface="Arial"/>
              <a:buNone/>
              <a:defRPr b="0" i="0" sz="11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r>
              <a:rPr lang="en-US"/>
              <a:t>Pagina </a:t>
            </a: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0"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11.jpg"/><Relationship Id="rId9" Type="http://schemas.openxmlformats.org/officeDocument/2006/relationships/image" Target="../media/image10.png"/><Relationship Id="rId5" Type="http://schemas.openxmlformats.org/officeDocument/2006/relationships/image" Target="../media/image1.jpg"/><Relationship Id="rId6" Type="http://schemas.openxmlformats.org/officeDocument/2006/relationships/image" Target="../media/image3.png"/><Relationship Id="rId7" Type="http://schemas.openxmlformats.org/officeDocument/2006/relationships/image" Target="../media/image2.pn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1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13.gif"/><Relationship Id="rId4" Type="http://schemas.openxmlformats.org/officeDocument/2006/relationships/image" Target="../media/image1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2"/>
          <p:cNvSpPr/>
          <p:nvPr/>
        </p:nvSpPr>
        <p:spPr>
          <a:xfrm>
            <a:off x="0" y="0"/>
            <a:ext cx="9144000" cy="3429000"/>
          </a:xfrm>
          <a:prstGeom prst="rect">
            <a:avLst/>
          </a:prstGeom>
          <a:solidFill>
            <a:srgbClr val="00677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12" name="Google Shape;212;p32"/>
          <p:cNvSpPr txBox="1"/>
          <p:nvPr>
            <p:ph idx="1" type="subTitle"/>
          </p:nvPr>
        </p:nvSpPr>
        <p:spPr>
          <a:xfrm>
            <a:off x="2247900" y="1246505"/>
            <a:ext cx="6242050" cy="63881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822433"/>
              </a:buClr>
              <a:buSzPts val="1800"/>
              <a:buFont typeface="Arial"/>
              <a:buNone/>
            </a:pPr>
            <a:r>
              <a:t/>
            </a:r>
            <a:endParaRPr sz="1800">
              <a:solidFill>
                <a:schemeClr val="lt1"/>
              </a:solidFill>
            </a:endParaRPr>
          </a:p>
          <a:p>
            <a:pPr indent="0" lvl="0" marL="0" rtl="0" algn="l">
              <a:spcBef>
                <a:spcPts val="360"/>
              </a:spcBef>
              <a:spcAft>
                <a:spcPts val="0"/>
              </a:spcAft>
              <a:buClr>
                <a:srgbClr val="822433"/>
              </a:buClr>
              <a:buSzPts val="1800"/>
              <a:buFont typeface="Arial"/>
              <a:buNone/>
            </a:pPr>
            <a:r>
              <a:rPr lang="en-US" sz="1800">
                <a:solidFill>
                  <a:schemeClr val="lt1"/>
                </a:solidFill>
              </a:rPr>
              <a:t>P03: Eccezioni</a:t>
            </a:r>
            <a:endParaRPr sz="1800">
              <a:solidFill>
                <a:schemeClr val="accent1"/>
              </a:solidFill>
              <a:latin typeface="Arial"/>
              <a:ea typeface="Arial"/>
              <a:cs typeface="Arial"/>
              <a:sym typeface="Arial"/>
            </a:endParaRPr>
          </a:p>
        </p:txBody>
      </p:sp>
      <p:sp>
        <p:nvSpPr>
          <p:cNvPr id="213" name="Google Shape;213;p32"/>
          <p:cNvSpPr txBox="1"/>
          <p:nvPr>
            <p:ph type="ctrTitle"/>
          </p:nvPr>
        </p:nvSpPr>
        <p:spPr>
          <a:xfrm>
            <a:off x="2249488" y="360363"/>
            <a:ext cx="6199187" cy="5810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2400">
                <a:solidFill>
                  <a:schemeClr val="accent1"/>
                </a:solidFill>
                <a:latin typeface="Arial"/>
                <a:ea typeface="Arial"/>
                <a:cs typeface="Arial"/>
                <a:sym typeface="Arial"/>
              </a:rPr>
              <a:t>[FIM]  FONDAMENTI DI INFORMATICA</a:t>
            </a:r>
            <a:br>
              <a:rPr lang="en-US" sz="2400">
                <a:solidFill>
                  <a:schemeClr val="accent1"/>
                </a:solidFill>
                <a:latin typeface="Arial"/>
                <a:ea typeface="Arial"/>
                <a:cs typeface="Arial"/>
                <a:sym typeface="Arial"/>
              </a:rPr>
            </a:br>
            <a:r>
              <a:rPr lang="en-US" sz="2400">
                <a:solidFill>
                  <a:schemeClr val="accent1"/>
                </a:solidFill>
                <a:latin typeface="Arial"/>
                <a:ea typeface="Arial"/>
                <a:cs typeface="Arial"/>
                <a:sym typeface="Arial"/>
              </a:rPr>
              <a:t>	per medicina e chirurgia high tech</a:t>
            </a:r>
            <a:endParaRPr sz="2400">
              <a:solidFill>
                <a:schemeClr val="accent1"/>
              </a:solidFill>
              <a:latin typeface="Arial"/>
              <a:ea typeface="Arial"/>
              <a:cs typeface="Arial"/>
              <a:sym typeface="Arial"/>
            </a:endParaRPr>
          </a:p>
        </p:txBody>
      </p:sp>
      <p:grpSp>
        <p:nvGrpSpPr>
          <p:cNvPr id="214" name="Google Shape;214;p32"/>
          <p:cNvGrpSpPr/>
          <p:nvPr/>
        </p:nvGrpSpPr>
        <p:grpSpPr>
          <a:xfrm>
            <a:off x="0" y="2762250"/>
            <a:ext cx="9145588" cy="4098925"/>
            <a:chOff x="0" y="1738"/>
            <a:chExt cx="5761" cy="2582"/>
          </a:xfrm>
        </p:grpSpPr>
        <p:pic>
          <p:nvPicPr>
            <p:cNvPr descr="Fondino" id="215" name="Google Shape;215;p32"/>
            <p:cNvPicPr preferRelativeResize="0"/>
            <p:nvPr/>
          </p:nvPicPr>
          <p:blipFill rotWithShape="1">
            <a:blip r:embed="rId3">
              <a:alphaModFix/>
            </a:blip>
            <a:srcRect b="0" l="0" r="0" t="0"/>
            <a:stretch/>
          </p:blipFill>
          <p:spPr>
            <a:xfrm>
              <a:off x="0" y="2158"/>
              <a:ext cx="5760" cy="2162"/>
            </a:xfrm>
            <a:prstGeom prst="rect">
              <a:avLst/>
            </a:prstGeom>
            <a:noFill/>
            <a:ln>
              <a:noFill/>
            </a:ln>
          </p:spPr>
        </p:pic>
        <p:pic>
          <p:nvPicPr>
            <p:cNvPr descr="logo +marchio" id="216" name="Google Shape;216;p32"/>
            <p:cNvPicPr preferRelativeResize="0"/>
            <p:nvPr/>
          </p:nvPicPr>
          <p:blipFill rotWithShape="1">
            <a:blip r:embed="rId4">
              <a:alphaModFix/>
            </a:blip>
            <a:srcRect b="0" l="0" r="0" t="0"/>
            <a:stretch/>
          </p:blipFill>
          <p:spPr>
            <a:xfrm>
              <a:off x="0" y="2160"/>
              <a:ext cx="5761" cy="722"/>
            </a:xfrm>
            <a:prstGeom prst="rect">
              <a:avLst/>
            </a:prstGeom>
            <a:noFill/>
            <a:ln>
              <a:noFill/>
            </a:ln>
          </p:spPr>
        </p:pic>
        <p:pic>
          <p:nvPicPr>
            <p:cNvPr descr="fascia" id="217" name="Google Shape;217;p32"/>
            <p:cNvPicPr preferRelativeResize="0"/>
            <p:nvPr/>
          </p:nvPicPr>
          <p:blipFill rotWithShape="1">
            <a:blip r:embed="rId5">
              <a:alphaModFix/>
            </a:blip>
            <a:srcRect b="0" l="0" r="0" t="0"/>
            <a:stretch/>
          </p:blipFill>
          <p:spPr>
            <a:xfrm>
              <a:off x="1316" y="1738"/>
              <a:ext cx="4444" cy="422"/>
            </a:xfrm>
            <a:prstGeom prst="rect">
              <a:avLst/>
            </a:prstGeom>
            <a:noFill/>
            <a:ln>
              <a:noFill/>
            </a:ln>
          </p:spPr>
        </p:pic>
      </p:grpSp>
      <p:sp>
        <p:nvSpPr>
          <p:cNvPr id="218" name="Google Shape;218;p32"/>
          <p:cNvSpPr txBox="1"/>
          <p:nvPr/>
        </p:nvSpPr>
        <p:spPr>
          <a:xfrm>
            <a:off x="2247900" y="5988050"/>
            <a:ext cx="6565900" cy="584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chemeClr val="lt1"/>
              </a:buClr>
              <a:buSzPts val="800"/>
              <a:buFont typeface="Times New Roman"/>
              <a:buNone/>
            </a:pPr>
            <a:r>
              <a:rPr b="0" i="0" lang="en-US" sz="800" u="none" cap="small" strike="noStrike">
                <a:solidFill>
                  <a:schemeClr val="lt1"/>
                </a:solidFill>
                <a:latin typeface="Times New Roman"/>
                <a:ea typeface="Times New Roman"/>
                <a:cs typeface="Times New Roman"/>
                <a:sym typeface="Times New Roman"/>
              </a:rPr>
              <a:t>Tutti i diritti relativi al presente materiale didattico ed al suo contenuto sono riservati a Sapienza e ai suoi autori (o docenti che lo hanno prodotto). È consentito l'uso personale dello stesso da parte dello studente a fini di studio. Ne è vietata nel modo più assoluto la diffusione, duplicazione, cessione, trasmissione, distribuzione a terzi o al pubblico pena le sanzioni applicabili per legge</a:t>
            </a:r>
            <a:endParaRPr b="0" i="0" sz="800" u="none" cap="small"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800"/>
              <a:buFont typeface="Arial"/>
              <a:buNone/>
            </a:pPr>
            <a:r>
              <a:t/>
            </a:r>
            <a:endParaRPr b="0" i="0" sz="800" u="none" cap="small" strike="noStrike">
              <a:solidFill>
                <a:schemeClr val="lt1"/>
              </a:solidFill>
              <a:latin typeface="Times New Roman"/>
              <a:ea typeface="Times New Roman"/>
              <a:cs typeface="Times New Roman"/>
              <a:sym typeface="Times New Roman"/>
            </a:endParaRPr>
          </a:p>
        </p:txBody>
      </p:sp>
      <p:pic>
        <p:nvPicPr>
          <p:cNvPr descr="i3s-w" id="219" name="Google Shape;219;p32"/>
          <p:cNvPicPr preferRelativeResize="0"/>
          <p:nvPr/>
        </p:nvPicPr>
        <p:blipFill rotWithShape="1">
          <a:blip r:embed="rId6">
            <a:alphaModFix/>
          </a:blip>
          <a:srcRect b="0" l="0" r="0" t="0"/>
          <a:stretch/>
        </p:blipFill>
        <p:spPr>
          <a:xfrm>
            <a:off x="1365250" y="4651375"/>
            <a:ext cx="723900" cy="393700"/>
          </a:xfrm>
          <a:prstGeom prst="rect">
            <a:avLst/>
          </a:prstGeom>
          <a:noFill/>
          <a:ln>
            <a:noFill/>
          </a:ln>
        </p:spPr>
      </p:pic>
      <p:pic>
        <p:nvPicPr>
          <p:cNvPr descr="sapienza-w-ppt" id="220" name="Google Shape;220;p32"/>
          <p:cNvPicPr preferRelativeResize="0"/>
          <p:nvPr/>
        </p:nvPicPr>
        <p:blipFill rotWithShape="1">
          <a:blip r:embed="rId7">
            <a:alphaModFix/>
          </a:blip>
          <a:srcRect b="0" l="0" r="0" t="0"/>
          <a:stretch/>
        </p:blipFill>
        <p:spPr>
          <a:xfrm>
            <a:off x="1365250" y="3643313"/>
            <a:ext cx="2859088" cy="858837"/>
          </a:xfrm>
          <a:prstGeom prst="rect">
            <a:avLst/>
          </a:prstGeom>
          <a:noFill/>
          <a:ln>
            <a:noFill/>
          </a:ln>
        </p:spPr>
      </p:pic>
      <p:pic>
        <p:nvPicPr>
          <p:cNvPr descr="DIAG-w" id="221" name="Google Shape;221;p32"/>
          <p:cNvPicPr preferRelativeResize="0"/>
          <p:nvPr/>
        </p:nvPicPr>
        <p:blipFill rotWithShape="1">
          <a:blip r:embed="rId8">
            <a:alphaModFix/>
          </a:blip>
          <a:srcRect b="58682" l="0" r="23015" t="0"/>
          <a:stretch/>
        </p:blipFill>
        <p:spPr>
          <a:xfrm>
            <a:off x="1365250" y="5375275"/>
            <a:ext cx="723900" cy="165100"/>
          </a:xfrm>
          <a:prstGeom prst="rect">
            <a:avLst/>
          </a:prstGeom>
          <a:noFill/>
          <a:ln>
            <a:noFill/>
          </a:ln>
        </p:spPr>
      </p:pic>
      <p:pic>
        <p:nvPicPr>
          <p:cNvPr descr="diag-txt-w" id="222" name="Google Shape;222;p32"/>
          <p:cNvPicPr preferRelativeResize="0"/>
          <p:nvPr/>
        </p:nvPicPr>
        <p:blipFill rotWithShape="1">
          <a:blip r:embed="rId9">
            <a:alphaModFix/>
          </a:blip>
          <a:srcRect b="6011" l="0" r="0" t="0"/>
          <a:stretch/>
        </p:blipFill>
        <p:spPr>
          <a:xfrm>
            <a:off x="2352675" y="5375275"/>
            <a:ext cx="6181725" cy="188913"/>
          </a:xfrm>
          <a:prstGeom prst="rect">
            <a:avLst/>
          </a:prstGeom>
          <a:noFill/>
          <a:ln>
            <a:noFill/>
          </a:ln>
        </p:spPr>
      </p:pic>
      <p:pic>
        <p:nvPicPr>
          <p:cNvPr descr="i3s-txt-w" id="223" name="Google Shape;223;p32"/>
          <p:cNvPicPr preferRelativeResize="0"/>
          <p:nvPr/>
        </p:nvPicPr>
        <p:blipFill rotWithShape="1">
          <a:blip r:embed="rId10">
            <a:alphaModFix/>
          </a:blip>
          <a:srcRect b="0" l="0" r="0" t="0"/>
          <a:stretch/>
        </p:blipFill>
        <p:spPr>
          <a:xfrm>
            <a:off x="2351088" y="4748213"/>
            <a:ext cx="6183312" cy="201612"/>
          </a:xfrm>
          <a:prstGeom prst="rect">
            <a:avLst/>
          </a:prstGeom>
          <a:noFill/>
          <a:ln>
            <a:noFill/>
          </a:ln>
        </p:spPr>
      </p:pic>
      <p:sp>
        <p:nvSpPr>
          <p:cNvPr id="224" name="Google Shape;224;p32"/>
          <p:cNvSpPr txBox="1"/>
          <p:nvPr/>
        </p:nvSpPr>
        <p:spPr>
          <a:xfrm>
            <a:off x="2247900" y="2847975"/>
            <a:ext cx="6462713" cy="3987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2000"/>
              <a:buFont typeface="Times New Roman"/>
              <a:buNone/>
            </a:pPr>
            <a:r>
              <a:rPr b="0" i="0" lang="en-US" sz="2000" u="none" cap="small" strike="noStrike">
                <a:solidFill>
                  <a:schemeClr val="lt1"/>
                </a:solidFill>
                <a:latin typeface="Times New Roman"/>
                <a:ea typeface="Times New Roman"/>
                <a:cs typeface="Times New Roman"/>
                <a:sym typeface="Times New Roman"/>
              </a:rPr>
              <a:t>Corso di Laurea in Medicina e Chirurgia High Tech</a:t>
            </a:r>
            <a:endParaRPr b="0" i="0" sz="2000" u="none" cap="small" strike="noStrike">
              <a:solidFill>
                <a:schemeClr val="lt1"/>
              </a:solidFill>
              <a:latin typeface="Times New Roman"/>
              <a:ea typeface="Times New Roman"/>
              <a:cs typeface="Times New Roman"/>
              <a:sym typeface="Times New Roman"/>
            </a:endParaRPr>
          </a:p>
        </p:txBody>
      </p:sp>
      <p:sp>
        <p:nvSpPr>
          <p:cNvPr id="225" name="Google Shape;225;p32"/>
          <p:cNvSpPr/>
          <p:nvPr/>
        </p:nvSpPr>
        <p:spPr>
          <a:xfrm>
            <a:off x="2247900" y="2281555"/>
            <a:ext cx="2988900" cy="347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822433"/>
              </a:buClr>
              <a:buSzPts val="1800"/>
              <a:buFont typeface="Arial"/>
              <a:buNone/>
            </a:pPr>
            <a:r>
              <a:rPr b="0" i="0" lang="en-US" sz="1800" u="none" cap="none" strike="noStrike">
                <a:solidFill>
                  <a:srgbClr val="BBE0E3"/>
                </a:solidFill>
                <a:latin typeface="Arial"/>
                <a:ea typeface="Arial"/>
                <a:cs typeface="Arial"/>
                <a:sym typeface="Arial"/>
              </a:rPr>
              <a:t>Prof. Christian Napoli</a:t>
            </a:r>
            <a:endParaRPr b="0" i="0" sz="1800" u="none" cap="none" strike="noStrike">
              <a:solidFill>
                <a:srgbClr val="BBE0E3"/>
              </a:solidFill>
              <a:latin typeface="Arial"/>
              <a:ea typeface="Arial"/>
              <a:cs typeface="Arial"/>
              <a:sym typeface="Arial"/>
            </a:endParaRPr>
          </a:p>
        </p:txBody>
      </p:sp>
      <p:sp>
        <p:nvSpPr>
          <p:cNvPr id="226" name="Google Shape;226;p32"/>
          <p:cNvSpPr/>
          <p:nvPr/>
        </p:nvSpPr>
        <p:spPr>
          <a:xfrm>
            <a:off x="5589905" y="2281555"/>
            <a:ext cx="3340800" cy="3474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822433"/>
              </a:buClr>
              <a:buSzPts val="1800"/>
              <a:buFont typeface="Arial"/>
              <a:buNone/>
            </a:pPr>
            <a:r>
              <a:rPr b="0" i="1" lang="en-US" sz="1800" u="none" cap="none" strike="noStrike">
                <a:solidFill>
                  <a:srgbClr val="BBE0E3"/>
                </a:solidFill>
                <a:latin typeface="Arial"/>
                <a:ea typeface="Arial"/>
                <a:cs typeface="Arial"/>
                <a:sym typeface="Arial"/>
              </a:rPr>
              <a:t>c.napoli@uniroma1.it</a:t>
            </a:r>
            <a:endParaRPr b="0" i="1" sz="1800" u="none" cap="none" strike="noStrike">
              <a:solidFill>
                <a:srgbClr val="BBE0E3"/>
              </a:solidFill>
              <a:latin typeface="Arial"/>
              <a:ea typeface="Arial"/>
              <a:cs typeface="Arial"/>
              <a:sym typeface="Arial"/>
            </a:endParaRPr>
          </a:p>
        </p:txBody>
      </p:sp>
      <p:sp>
        <p:nvSpPr>
          <p:cNvPr id="227" name="Google Shape;227;p32"/>
          <p:cNvSpPr/>
          <p:nvPr/>
        </p:nvSpPr>
        <p:spPr>
          <a:xfrm>
            <a:off x="2247925" y="1909743"/>
            <a:ext cx="2988900" cy="347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822433"/>
              </a:buClr>
              <a:buSzPts val="1800"/>
              <a:buFont typeface="Arial"/>
              <a:buNone/>
            </a:pPr>
            <a:r>
              <a:rPr lang="en-US" sz="1800">
                <a:solidFill>
                  <a:srgbClr val="BBE0E3"/>
                </a:solidFill>
              </a:rPr>
              <a:t>Dott. Giorgio De Magistris</a:t>
            </a:r>
            <a:endParaRPr b="0" i="0" sz="1800" u="none" cap="none" strike="noStrike">
              <a:solidFill>
                <a:srgbClr val="BBE0E3"/>
              </a:solidFill>
              <a:latin typeface="Arial"/>
              <a:ea typeface="Arial"/>
              <a:cs typeface="Arial"/>
              <a:sym typeface="Arial"/>
            </a:endParaRPr>
          </a:p>
        </p:txBody>
      </p:sp>
      <p:sp>
        <p:nvSpPr>
          <p:cNvPr id="228" name="Google Shape;228;p32"/>
          <p:cNvSpPr/>
          <p:nvPr/>
        </p:nvSpPr>
        <p:spPr>
          <a:xfrm>
            <a:off x="5722880" y="1934155"/>
            <a:ext cx="3340800" cy="3474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822433"/>
              </a:buClr>
              <a:buSzPts val="1800"/>
              <a:buFont typeface="Arial"/>
              <a:buNone/>
            </a:pPr>
            <a:r>
              <a:rPr i="1" lang="en-US" sz="1800">
                <a:solidFill>
                  <a:srgbClr val="BBE0E3"/>
                </a:solidFill>
              </a:rPr>
              <a:t>demagistris@diag.uniroma1.it</a:t>
            </a:r>
            <a:endParaRPr b="0" i="1" sz="1800" u="none" cap="none" strike="noStrike">
              <a:solidFill>
                <a:srgbClr val="BBE0E3"/>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1"/>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342" name="Google Shape;342;p41"/>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Lanciare Eccezioni</a:t>
            </a:r>
            <a:endParaRPr/>
          </a:p>
        </p:txBody>
      </p:sp>
      <p:sp>
        <p:nvSpPr>
          <p:cNvPr id="343" name="Google Shape;343;p41"/>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344" name="Google Shape;344;p41"/>
          <p:cNvSpPr txBox="1"/>
          <p:nvPr>
            <p:ph idx="1" type="body"/>
          </p:nvPr>
        </p:nvSpPr>
        <p:spPr>
          <a:xfrm>
            <a:off x="0" y="988825"/>
            <a:ext cx="4114800" cy="45294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Le eccezioni non derivano necessariamente da eventi che si manifestano durante l’esecuzione del codice (ad esempio per accesso a file inesistente o divisione per zero)</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Ma possono essere lanciate utilizzando l’istruzione raise</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Per esempio posso lanciare un’eccezione se una funzione di cui sono l’autore viene chiamata con i parametri sbagliati</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Nelle prossime slide vedremo un altro esempio utile</a:t>
            </a:r>
            <a:endParaRPr sz="1800"/>
          </a:p>
        </p:txBody>
      </p:sp>
      <p:sp>
        <p:nvSpPr>
          <p:cNvPr id="345" name="Google Shape;345;p41"/>
          <p:cNvSpPr/>
          <p:nvPr/>
        </p:nvSpPr>
        <p:spPr>
          <a:xfrm>
            <a:off x="4333450" y="988825"/>
            <a:ext cx="4681800" cy="4529400"/>
          </a:xfrm>
          <a:prstGeom prst="foldedCorner">
            <a:avLst>
              <a:gd fmla="val 16667" name="adj"/>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US" sz="1050">
                <a:solidFill>
                  <a:srgbClr val="0000FF"/>
                </a:solidFill>
                <a:highlight>
                  <a:srgbClr val="FFFFFF"/>
                </a:highlight>
                <a:latin typeface="Courier New"/>
                <a:ea typeface="Courier New"/>
                <a:cs typeface="Courier New"/>
                <a:sym typeface="Courier New"/>
              </a:rPr>
              <a:t>def</a:t>
            </a:r>
            <a:r>
              <a:rPr lang="en-US" sz="1050">
                <a:highlight>
                  <a:srgbClr val="FFFFFF"/>
                </a:highlight>
                <a:latin typeface="Courier New"/>
                <a:ea typeface="Courier New"/>
                <a:cs typeface="Courier New"/>
                <a:sym typeface="Courier New"/>
              </a:rPr>
              <a:t> foo(</a:t>
            </a:r>
            <a:r>
              <a:rPr lang="en-US" sz="1050">
                <a:solidFill>
                  <a:schemeClr val="lt2"/>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:List):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if</a:t>
            </a:r>
            <a:r>
              <a:rPr lang="en-US" sz="1050">
                <a:highlight>
                  <a:srgbClr val="FFFFFF"/>
                </a:highlight>
                <a:latin typeface="Courier New"/>
                <a:ea typeface="Courier New"/>
                <a:cs typeface="Courier New"/>
                <a:sym typeface="Courier New"/>
              </a:rPr>
              <a:t> type(l) != list: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raise</a:t>
            </a:r>
            <a:r>
              <a:rPr lang="en-US" sz="1050">
                <a:highlight>
                  <a:srgbClr val="FFFFFF"/>
                </a:highlight>
                <a:latin typeface="Courier New"/>
                <a:ea typeface="Courier New"/>
                <a:cs typeface="Courier New"/>
                <a:sym typeface="Courier New"/>
              </a:rPr>
              <a:t> ValueError(\</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31515"/>
                </a:solidFill>
                <a:highlight>
                  <a:srgbClr val="FFFFFF"/>
                </a:highlight>
                <a:latin typeface="Courier New"/>
                <a:ea typeface="Courier New"/>
                <a:cs typeface="Courier New"/>
                <a:sym typeface="Courier New"/>
              </a:rPr>
              <a:t>"function foo takes a list argument, not {}"</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.format(type(l)))</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for</a:t>
            </a:r>
            <a:r>
              <a:rPr lang="en-US" sz="1050">
                <a:highlight>
                  <a:srgbClr val="FFFFFF"/>
                </a:highlight>
                <a:latin typeface="Courier New"/>
                <a:ea typeface="Courier New"/>
                <a:cs typeface="Courier New"/>
                <a:sym typeface="Courier New"/>
              </a:rPr>
              <a:t> e </a:t>
            </a:r>
            <a:r>
              <a:rPr lang="en-US" sz="1050">
                <a:solidFill>
                  <a:srgbClr val="0000FF"/>
                </a:solidFill>
                <a:highlight>
                  <a:srgbClr val="FFFFFF"/>
                </a:highlight>
                <a:latin typeface="Courier New"/>
                <a:ea typeface="Courier New"/>
                <a:cs typeface="Courier New"/>
                <a:sym typeface="Courier New"/>
              </a:rPr>
              <a:t>in</a:t>
            </a:r>
            <a:r>
              <a:rPr lang="en-US" sz="1050">
                <a:highlight>
                  <a:srgbClr val="FFFFFF"/>
                </a:highlight>
                <a:latin typeface="Courier New"/>
                <a:ea typeface="Courier New"/>
                <a:cs typeface="Courier New"/>
                <a:sym typeface="Courier New"/>
              </a:rPr>
              <a:t> l:</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print(e)</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foo([1,2,3])</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foo(2)</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FF"/>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108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346" name="Google Shape;346;p41"/>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pic>
        <p:nvPicPr>
          <p:cNvPr id="347" name="Google Shape;347;p41"/>
          <p:cNvPicPr preferRelativeResize="0"/>
          <p:nvPr/>
        </p:nvPicPr>
        <p:blipFill>
          <a:blip r:embed="rId3">
            <a:alphaModFix/>
          </a:blip>
          <a:stretch>
            <a:fillRect/>
          </a:stretch>
        </p:blipFill>
        <p:spPr>
          <a:xfrm>
            <a:off x="4114800" y="3812225"/>
            <a:ext cx="4951099" cy="1753700"/>
          </a:xfrm>
          <a:prstGeom prst="rect">
            <a:avLst/>
          </a:prstGeom>
          <a:noFill/>
          <a:ln cap="flat" cmpd="sng" w="19050">
            <a:solidFill>
              <a:srgbClr val="FF0000"/>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2"/>
          <p:cNvSpPr txBox="1"/>
          <p:nvPr>
            <p:ph type="title"/>
          </p:nvPr>
        </p:nvSpPr>
        <p:spPr>
          <a:xfrm>
            <a:off x="1116013" y="409575"/>
            <a:ext cx="7559675" cy="5048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Arial"/>
                <a:ea typeface="Arial"/>
                <a:cs typeface="Arial"/>
                <a:sym typeface="Arial"/>
              </a:rPr>
              <a:t> </a:t>
            </a:r>
            <a:endParaRPr>
              <a:latin typeface="Arial"/>
              <a:ea typeface="Arial"/>
              <a:cs typeface="Arial"/>
              <a:sym typeface="Arial"/>
            </a:endParaRPr>
          </a:p>
        </p:txBody>
      </p:sp>
      <p:sp>
        <p:nvSpPr>
          <p:cNvPr id="353" name="Google Shape;353;p42"/>
          <p:cNvSpPr/>
          <p:nvPr/>
        </p:nvSpPr>
        <p:spPr>
          <a:xfrm>
            <a:off x="0" y="-17462"/>
            <a:ext cx="9144000" cy="6364200"/>
          </a:xfrm>
          <a:prstGeom prst="rect">
            <a:avLst/>
          </a:prstGeom>
          <a:solidFill>
            <a:srgbClr val="00677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a:solidFill>
                <a:schemeClr val="lt1"/>
              </a:solidFill>
              <a:latin typeface="Arial"/>
              <a:ea typeface="Arial"/>
              <a:cs typeface="Arial"/>
              <a:sym typeface="Arial"/>
            </a:endParaRPr>
          </a:p>
        </p:txBody>
      </p:sp>
      <p:pic>
        <p:nvPicPr>
          <p:cNvPr descr="fascia" id="354" name="Google Shape;354;p42"/>
          <p:cNvPicPr preferRelativeResize="0"/>
          <p:nvPr/>
        </p:nvPicPr>
        <p:blipFill rotWithShape="1">
          <a:blip r:embed="rId3">
            <a:alphaModFix/>
          </a:blip>
          <a:srcRect b="0" l="0" r="0" t="0"/>
          <a:stretch/>
        </p:blipFill>
        <p:spPr>
          <a:xfrm>
            <a:off x="1219200" y="6105525"/>
            <a:ext cx="7924800" cy="733425"/>
          </a:xfrm>
          <a:prstGeom prst="rect">
            <a:avLst/>
          </a:prstGeom>
          <a:noFill/>
          <a:ln>
            <a:noFill/>
          </a:ln>
        </p:spPr>
      </p:pic>
      <p:sp>
        <p:nvSpPr>
          <p:cNvPr id="355" name="Google Shape;355;p42"/>
          <p:cNvSpPr txBox="1"/>
          <p:nvPr/>
        </p:nvSpPr>
        <p:spPr>
          <a:xfrm>
            <a:off x="1208088" y="41275"/>
            <a:ext cx="7926388" cy="39846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accent1"/>
              </a:buClr>
              <a:buSzPts val="2000"/>
              <a:buFont typeface="Arial"/>
              <a:buNone/>
            </a:pPr>
            <a:r>
              <a:rPr b="0" i="0" lang="en-US" sz="2000" u="none" cap="small">
                <a:solidFill>
                  <a:schemeClr val="accent1"/>
                </a:solidFill>
                <a:latin typeface="Arial"/>
                <a:ea typeface="Arial"/>
                <a:cs typeface="Arial"/>
                <a:sym typeface="Arial"/>
              </a:rPr>
              <a:t>queste slide sono disponibili per il download sul sito</a:t>
            </a:r>
            <a:endParaRPr b="0" i="0" sz="2000" u="none" cap="small">
              <a:solidFill>
                <a:schemeClr val="accent1"/>
              </a:solidFill>
              <a:latin typeface="Arial"/>
              <a:ea typeface="Arial"/>
              <a:cs typeface="Arial"/>
              <a:sym typeface="Arial"/>
            </a:endParaRPr>
          </a:p>
        </p:txBody>
      </p:sp>
      <p:sp>
        <p:nvSpPr>
          <p:cNvPr id="356" name="Google Shape;356;p42"/>
          <p:cNvSpPr txBox="1"/>
          <p:nvPr/>
        </p:nvSpPr>
        <p:spPr>
          <a:xfrm>
            <a:off x="1495425" y="339725"/>
            <a:ext cx="7373620" cy="64516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FEFEFE"/>
              </a:buClr>
              <a:buSzPts val="3600"/>
              <a:buFont typeface="Arial"/>
              <a:buNone/>
            </a:pPr>
            <a:r>
              <a:rPr b="0" i="0" lang="en-US" sz="3600" u="none">
                <a:solidFill>
                  <a:srgbClr val="FEFEFE"/>
                </a:solidFill>
                <a:latin typeface="Arial"/>
                <a:ea typeface="Arial"/>
                <a:cs typeface="Arial"/>
                <a:sym typeface="Arial"/>
              </a:rPr>
              <a:t>http://cnapoli.diag.uniroma1.it</a:t>
            </a:r>
            <a:endParaRPr b="0" i="0" sz="3600" u="none">
              <a:solidFill>
                <a:srgbClr val="FEFEFE"/>
              </a:solidFill>
              <a:latin typeface="Arial"/>
              <a:ea typeface="Arial"/>
              <a:cs typeface="Arial"/>
              <a:sym typeface="Arial"/>
            </a:endParaRPr>
          </a:p>
        </p:txBody>
      </p:sp>
      <p:sp>
        <p:nvSpPr>
          <p:cNvPr id="357" name="Google Shape;357;p42"/>
          <p:cNvSpPr txBox="1"/>
          <p:nvPr/>
        </p:nvSpPr>
        <p:spPr>
          <a:xfrm>
            <a:off x="1216025" y="944563"/>
            <a:ext cx="7927975" cy="368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accent1"/>
              </a:buClr>
              <a:buSzPts val="900"/>
              <a:buFont typeface="Arial"/>
              <a:buNone/>
            </a:pPr>
            <a:r>
              <a:rPr b="0" i="0" lang="en-US" sz="900" u="none" cap="small">
                <a:solidFill>
                  <a:schemeClr val="accent1"/>
                </a:solidFill>
                <a:latin typeface="Arial"/>
                <a:ea typeface="Arial"/>
                <a:cs typeface="Arial"/>
                <a:sym typeface="Arial"/>
              </a:rPr>
              <a:t>nella sezione dedicata al corso inserendo le credenziali della classe</a:t>
            </a:r>
            <a:endParaRPr b="0" i="0" sz="900" u="none" cap="small">
              <a:solidFill>
                <a:schemeClr val="accent1"/>
              </a:solidFill>
              <a:latin typeface="Arial"/>
              <a:ea typeface="Arial"/>
              <a:cs typeface="Arial"/>
              <a:sym typeface="Arial"/>
            </a:endParaRPr>
          </a:p>
        </p:txBody>
      </p:sp>
      <p:sp>
        <p:nvSpPr>
          <p:cNvPr id="358" name="Google Shape;358;p42"/>
          <p:cNvSpPr txBox="1"/>
          <p:nvPr/>
        </p:nvSpPr>
        <p:spPr>
          <a:xfrm>
            <a:off x="1219200" y="1639888"/>
            <a:ext cx="7926300" cy="39405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accent1"/>
              </a:buClr>
              <a:buSzPts val="1600"/>
              <a:buFont typeface="Arial"/>
              <a:buNone/>
            </a:pPr>
            <a:r>
              <a:rPr b="1" i="0" lang="en-US" sz="1600" u="none">
                <a:solidFill>
                  <a:schemeClr val="accent1"/>
                </a:solidFill>
                <a:latin typeface="Arial"/>
                <a:ea typeface="Arial"/>
                <a:cs typeface="Arial"/>
                <a:sym typeface="Arial"/>
              </a:rPr>
              <a:t>Slides distribuite con Licenza Creative Commons (CC BY-NC-ND 4.0)</a:t>
            </a:r>
            <a:endParaRPr b="1" i="0" sz="16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600"/>
              <a:buFont typeface="Arial"/>
              <a:buNone/>
            </a:pPr>
            <a:r>
              <a:rPr b="1" i="0" lang="en-US" sz="1600" u="none">
                <a:solidFill>
                  <a:schemeClr val="accent1"/>
                </a:solidFill>
                <a:latin typeface="Arial"/>
                <a:ea typeface="Arial"/>
                <a:cs typeface="Arial"/>
                <a:sym typeface="Arial"/>
              </a:rPr>
              <a:t>Attribuzione - Non commerciale - Non opere derivate 4.0 Internazionale</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200"/>
              <a:buFont typeface="Arial"/>
              <a:buNone/>
            </a:pPr>
            <a:r>
              <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200"/>
              <a:buFont typeface="Arial"/>
              <a:buNone/>
            </a:pPr>
            <a:r>
              <a:rPr b="0" i="0" lang="en-US" sz="1200" u="none">
                <a:solidFill>
                  <a:schemeClr val="accent1"/>
                </a:solidFill>
                <a:latin typeface="Arial"/>
                <a:ea typeface="Arial"/>
                <a:cs typeface="Arial"/>
                <a:sym typeface="Arial"/>
              </a:rPr>
              <a:t>PUOI CONDIVIDERLE ALLE SEGUENTI CONDIZIONI</a:t>
            </a:r>
            <a:br>
              <a:rPr b="0" i="0" lang="en-US" sz="1200" u="none">
                <a:solidFill>
                  <a:schemeClr val="accent1"/>
                </a:solidFill>
                <a:latin typeface="Arial"/>
                <a:ea typeface="Arial"/>
                <a:cs typeface="Arial"/>
                <a:sym typeface="Arial"/>
              </a:rPr>
            </a:br>
            <a:r>
              <a:rPr b="0" i="0" lang="en-US" sz="900" u="none">
                <a:solidFill>
                  <a:schemeClr val="accent1"/>
                </a:solidFill>
                <a:latin typeface="Arial"/>
                <a:ea typeface="Arial"/>
                <a:cs typeface="Arial"/>
                <a:sym typeface="Arial"/>
              </a:rPr>
              <a:t>(riprodurre, distribuire, comunicare o esporre in pubblico, rappresentare, eseguire e recitare questo materiale con qualsiasi mezzo e formato)</a:t>
            </a:r>
            <a:endParaRPr b="0" i="0" sz="1200" u="none">
              <a:solidFill>
                <a:schemeClr val="accent1"/>
              </a:solidFill>
              <a:latin typeface="Arial"/>
              <a:ea typeface="Arial"/>
              <a:cs typeface="Arial"/>
              <a:sym typeface="Arial"/>
            </a:endParaRPr>
          </a:p>
          <a:p>
            <a:pPr indent="0" lvl="0" marL="0" marR="0" rtl="0" algn="just">
              <a:lnSpc>
                <a:spcPct val="100000"/>
              </a:lnSpc>
              <a:spcBef>
                <a:spcPts val="0"/>
              </a:spcBef>
              <a:spcAft>
                <a:spcPts val="0"/>
              </a:spcAft>
              <a:buClr>
                <a:schemeClr val="lt1"/>
              </a:buClr>
              <a:buSzPts val="1200"/>
              <a:buFont typeface="Arial"/>
              <a:buNone/>
            </a:pPr>
            <a:r>
              <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400"/>
              <a:buFont typeface="Arial"/>
              <a:buNone/>
            </a:pPr>
            <a:r>
              <a:rPr b="1" i="0" lang="en-US" sz="1400" u="none">
                <a:solidFill>
                  <a:schemeClr val="accent1"/>
                </a:solidFill>
                <a:latin typeface="Arial"/>
                <a:ea typeface="Arial"/>
                <a:cs typeface="Arial"/>
                <a:sym typeface="Arial"/>
              </a:rPr>
              <a:t>Attribuzione*</a:t>
            </a:r>
            <a:endParaRPr b="1" i="0" sz="14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000"/>
              <a:buFont typeface="Arial"/>
              <a:buNone/>
            </a:pPr>
            <a:r>
              <a:rPr b="0" i="0" lang="en-US" sz="1000" u="none">
                <a:solidFill>
                  <a:schemeClr val="accent1"/>
                </a:solidFill>
                <a:latin typeface="Arial"/>
                <a:ea typeface="Arial"/>
                <a:cs typeface="Arial"/>
                <a:sym typeface="Arial"/>
              </a:rPr>
              <a:t>Devi riconoscere una menzione di paternità adeguata, fornire un link alla licenza e indicare se sono state effettuate delle modifiche. </a:t>
            </a:r>
            <a:endParaRPr b="0" i="0" sz="10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900"/>
              <a:buFont typeface="Arial"/>
              <a:buNone/>
            </a:pPr>
            <a:r>
              <a:rPr b="0" i="0" lang="en-US" sz="900" u="none">
                <a:solidFill>
                  <a:schemeClr val="accent1"/>
                </a:solidFill>
                <a:latin typeface="Arial"/>
                <a:ea typeface="Arial"/>
                <a:cs typeface="Arial"/>
                <a:sym typeface="Arial"/>
              </a:rPr>
              <a:t>Puoi fare ciò in qualsiasi maniera ragionevole possibile, ma non con modalità tali da suggerire che il licenziante avalli te o il tuo utilizzo del materiale.</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000"/>
              <a:buFont typeface="Arial"/>
              <a:buNone/>
            </a:pPr>
            <a:r>
              <a:t/>
            </a:r>
            <a:endParaRPr b="0" i="0" sz="10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400"/>
              <a:buFont typeface="Arial"/>
              <a:buNone/>
            </a:pPr>
            <a:r>
              <a:rPr b="1" i="0" lang="en-US" sz="1400" u="none">
                <a:solidFill>
                  <a:schemeClr val="accent1"/>
                </a:solidFill>
                <a:latin typeface="Arial"/>
                <a:ea typeface="Arial"/>
                <a:cs typeface="Arial"/>
                <a:sym typeface="Arial"/>
              </a:rPr>
              <a:t>Non Commerciale</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000"/>
              <a:buFont typeface="Arial"/>
              <a:buNone/>
            </a:pPr>
            <a:r>
              <a:rPr b="0" i="0" lang="en-US" sz="1000" u="none">
                <a:solidFill>
                  <a:schemeClr val="accent1"/>
                </a:solidFill>
                <a:latin typeface="Arial"/>
                <a:ea typeface="Arial"/>
                <a:cs typeface="Arial"/>
                <a:sym typeface="Arial"/>
              </a:rPr>
              <a:t>Non puoi utilizzare il materiale per scopi commerciali.</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200"/>
              <a:buFont typeface="Arial"/>
              <a:buNone/>
            </a:pPr>
            <a:r>
              <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400"/>
              <a:buFont typeface="Arial"/>
              <a:buNone/>
            </a:pPr>
            <a:r>
              <a:rPr b="1" i="0" lang="en-US" sz="1400" u="none">
                <a:solidFill>
                  <a:schemeClr val="accent1"/>
                </a:solidFill>
                <a:latin typeface="Arial"/>
                <a:ea typeface="Arial"/>
                <a:cs typeface="Arial"/>
                <a:sym typeface="Arial"/>
              </a:rPr>
              <a:t>Non opere derivate</a:t>
            </a:r>
            <a:endParaRPr b="1" i="0" sz="14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000"/>
              <a:buFont typeface="Arial"/>
              <a:buNone/>
            </a:pPr>
            <a:r>
              <a:rPr b="0" i="0" lang="en-US" sz="1000" u="none">
                <a:solidFill>
                  <a:schemeClr val="accent1"/>
                </a:solidFill>
                <a:latin typeface="Arial"/>
                <a:ea typeface="Arial"/>
                <a:cs typeface="Arial"/>
                <a:sym typeface="Arial"/>
              </a:rPr>
              <a:t>Se remixi, trasformi il materiale o ti basi su di esso, non puoi distribuire il materiale così modificato.</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200"/>
              <a:buFont typeface="Arial"/>
              <a:buNone/>
            </a:pPr>
            <a:r>
              <a:t/>
            </a:r>
            <a:endParaRPr b="0" i="0" sz="12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400"/>
              <a:buFont typeface="Arial"/>
              <a:buNone/>
            </a:pPr>
            <a:r>
              <a:rPr b="1" i="0" lang="en-US" sz="1400" u="none">
                <a:solidFill>
                  <a:schemeClr val="accent1"/>
                </a:solidFill>
                <a:latin typeface="Arial"/>
                <a:ea typeface="Arial"/>
                <a:cs typeface="Arial"/>
                <a:sym typeface="Arial"/>
              </a:rPr>
              <a:t>Divieto di restrizioni aggiuntive</a:t>
            </a:r>
            <a:endParaRPr b="1" i="0" sz="14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000"/>
              <a:buFont typeface="Arial"/>
              <a:buNone/>
            </a:pPr>
            <a:r>
              <a:rPr b="0" i="0" lang="en-US" sz="1000" u="none">
                <a:solidFill>
                  <a:schemeClr val="accent1"/>
                </a:solidFill>
                <a:latin typeface="Arial"/>
                <a:ea typeface="Arial"/>
                <a:cs typeface="Arial"/>
                <a:sym typeface="Arial"/>
              </a:rPr>
              <a:t>Non puoi applicare termini legali o misure tecnologiche che impongano ad altri soggetti dei vincoli giuridici a questa licenza</a:t>
            </a:r>
            <a:endParaRPr b="0" i="0" sz="10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000"/>
              <a:buFont typeface="Arial"/>
              <a:buNone/>
            </a:pPr>
            <a:r>
              <a:t/>
            </a:r>
            <a:endParaRPr b="1" i="0" sz="10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1000"/>
              <a:buFont typeface="Arial"/>
              <a:buNone/>
            </a:pPr>
            <a:r>
              <a:t/>
            </a:r>
            <a:endParaRPr b="1" i="0" sz="1000" u="none">
              <a:solidFill>
                <a:schemeClr val="accent1"/>
              </a:solidFill>
              <a:latin typeface="Arial"/>
              <a:ea typeface="Arial"/>
              <a:cs typeface="Arial"/>
              <a:sym typeface="Arial"/>
            </a:endParaRPr>
          </a:p>
          <a:p>
            <a:pPr indent="0" lvl="0" marL="0" marR="0" rtl="0" algn="ctr">
              <a:lnSpc>
                <a:spcPct val="100000"/>
              </a:lnSpc>
              <a:spcBef>
                <a:spcPts val="0"/>
              </a:spcBef>
              <a:spcAft>
                <a:spcPts val="0"/>
              </a:spcAft>
              <a:buClr>
                <a:schemeClr val="accent1"/>
              </a:buClr>
              <a:buSzPts val="1400"/>
              <a:buFont typeface="Arial"/>
              <a:buNone/>
            </a:pPr>
            <a:r>
              <a:t/>
            </a:r>
            <a:endParaRPr b="1" i="0" sz="1400" u="none">
              <a:solidFill>
                <a:schemeClr val="accent1"/>
              </a:solidFill>
              <a:latin typeface="Arial"/>
              <a:ea typeface="Arial"/>
              <a:cs typeface="Arial"/>
              <a:sym typeface="Arial"/>
            </a:endParaRPr>
          </a:p>
        </p:txBody>
      </p:sp>
      <p:cxnSp>
        <p:nvCxnSpPr>
          <p:cNvPr id="359" name="Google Shape;359;p42"/>
          <p:cNvCxnSpPr/>
          <p:nvPr/>
        </p:nvCxnSpPr>
        <p:spPr>
          <a:xfrm>
            <a:off x="1636713" y="1476375"/>
            <a:ext cx="7088188" cy="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3"/>
          <p:cNvSpPr/>
          <p:nvPr/>
        </p:nvSpPr>
        <p:spPr>
          <a:xfrm>
            <a:off x="4958275" y="2519925"/>
            <a:ext cx="4104300" cy="3455700"/>
          </a:xfrm>
          <a:prstGeom prst="rect">
            <a:avLst/>
          </a:prstGeom>
          <a:solidFill>
            <a:srgbClr val="D9EAD3"/>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3"/>
          <p:cNvSpPr/>
          <p:nvPr/>
        </p:nvSpPr>
        <p:spPr>
          <a:xfrm>
            <a:off x="138225" y="2519925"/>
            <a:ext cx="4104300" cy="3455700"/>
          </a:xfrm>
          <a:prstGeom prst="rect">
            <a:avLst/>
          </a:prstGeom>
          <a:solidFill>
            <a:srgbClr val="F4CCCC"/>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3"/>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
        <p:nvSpPr>
          <p:cNvPr id="237" name="Google Shape;237;p33"/>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238" name="Google Shape;238;p33"/>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Errori</a:t>
            </a:r>
            <a:endParaRPr/>
          </a:p>
        </p:txBody>
      </p:sp>
      <p:sp>
        <p:nvSpPr>
          <p:cNvPr id="239" name="Google Shape;239;p33"/>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40" name="Google Shape;240;p33"/>
          <p:cNvSpPr txBox="1"/>
          <p:nvPr>
            <p:ph idx="1" type="body"/>
          </p:nvPr>
        </p:nvSpPr>
        <p:spPr>
          <a:xfrm>
            <a:off x="0" y="1105800"/>
            <a:ext cx="7559700" cy="5049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In un programma possiamo distinguere due tipi di errori</a:t>
            </a:r>
            <a:endParaRPr sz="1800"/>
          </a:p>
        </p:txBody>
      </p:sp>
      <p:sp>
        <p:nvSpPr>
          <p:cNvPr id="241" name="Google Shape;241;p33"/>
          <p:cNvSpPr txBox="1"/>
          <p:nvPr/>
        </p:nvSpPr>
        <p:spPr>
          <a:xfrm>
            <a:off x="712400" y="2679425"/>
            <a:ext cx="1905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Errori di sintassi</a:t>
            </a:r>
            <a:endParaRPr sz="1800"/>
          </a:p>
        </p:txBody>
      </p:sp>
      <p:sp>
        <p:nvSpPr>
          <p:cNvPr id="242" name="Google Shape;242;p33"/>
          <p:cNvSpPr txBox="1"/>
          <p:nvPr/>
        </p:nvSpPr>
        <p:spPr>
          <a:xfrm>
            <a:off x="6266100" y="2679425"/>
            <a:ext cx="1905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Eccezioni</a:t>
            </a:r>
            <a:endParaRPr sz="1800"/>
          </a:p>
        </p:txBody>
      </p:sp>
      <p:sp>
        <p:nvSpPr>
          <p:cNvPr id="243" name="Google Shape;243;p33"/>
          <p:cNvSpPr txBox="1"/>
          <p:nvPr/>
        </p:nvSpPr>
        <p:spPr>
          <a:xfrm>
            <a:off x="223275" y="3721400"/>
            <a:ext cx="38916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Vengono identificati dal parser PRIMA che il codice venga eseguito. Alcuni errori di sintassi comuni sono:</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US"/>
              <a:t>Indentazione sbagliata</a:t>
            </a:r>
            <a:endParaRPr/>
          </a:p>
          <a:p>
            <a:pPr indent="-317500" lvl="0" marL="457200" rtl="0" algn="l">
              <a:spcBef>
                <a:spcPts val="0"/>
              </a:spcBef>
              <a:spcAft>
                <a:spcPts val="0"/>
              </a:spcAft>
              <a:buSzPts val="1400"/>
              <a:buChar char="○"/>
            </a:pPr>
            <a:r>
              <a:rPr lang="en-US"/>
              <a:t>Mismatch tra parentesi aperte e chiuse</a:t>
            </a:r>
            <a:endParaRPr/>
          </a:p>
          <a:p>
            <a:pPr indent="-317500" lvl="0" marL="457200" rtl="0" algn="l">
              <a:spcBef>
                <a:spcPts val="0"/>
              </a:spcBef>
              <a:spcAft>
                <a:spcPts val="0"/>
              </a:spcAft>
              <a:buSzPts val="1400"/>
              <a:buChar char="○"/>
            </a:pPr>
            <a:r>
              <a:rPr lang="en-US"/>
              <a:t>Dimenticarsi i due punti</a:t>
            </a:r>
            <a:endParaRPr/>
          </a:p>
        </p:txBody>
      </p:sp>
      <p:sp>
        <p:nvSpPr>
          <p:cNvPr id="244" name="Google Shape;244;p33"/>
          <p:cNvSpPr txBox="1"/>
          <p:nvPr/>
        </p:nvSpPr>
        <p:spPr>
          <a:xfrm>
            <a:off x="5064625" y="3721388"/>
            <a:ext cx="38916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Errori che si verificano DURANTE l’esecuzione del programma. Alcuni esempi sono:</a:t>
            </a:r>
            <a:endParaRPr/>
          </a:p>
          <a:p>
            <a:pPr indent="0" lvl="0" marL="0" rtl="0" algn="l">
              <a:spcBef>
                <a:spcPts val="0"/>
              </a:spcBef>
              <a:spcAft>
                <a:spcPts val="0"/>
              </a:spcAft>
              <a:buNone/>
            </a:pPr>
            <a:r>
              <a:t/>
            </a:r>
            <a:endParaRPr/>
          </a:p>
          <a:p>
            <a:pPr indent="-317500" lvl="1" marL="914400" rtl="0" algn="l">
              <a:spcBef>
                <a:spcPts val="0"/>
              </a:spcBef>
              <a:spcAft>
                <a:spcPts val="0"/>
              </a:spcAft>
              <a:buSzPts val="1400"/>
              <a:buChar char="○"/>
            </a:pPr>
            <a:r>
              <a:rPr lang="en-US"/>
              <a:t>Chiamare una funzione non definita</a:t>
            </a:r>
            <a:endParaRPr/>
          </a:p>
          <a:p>
            <a:pPr indent="-317500" lvl="1" marL="914400" rtl="0" algn="l">
              <a:spcBef>
                <a:spcPts val="0"/>
              </a:spcBef>
              <a:spcAft>
                <a:spcPts val="0"/>
              </a:spcAft>
              <a:buSzPts val="1400"/>
              <a:buChar char="○"/>
            </a:pPr>
            <a:r>
              <a:rPr lang="en-US"/>
              <a:t>Riferimento a variabile non dichiarata</a:t>
            </a:r>
            <a:endParaRPr/>
          </a:p>
          <a:p>
            <a:pPr indent="-317500" lvl="1" marL="914400" rtl="0" algn="l">
              <a:spcBef>
                <a:spcPts val="0"/>
              </a:spcBef>
              <a:spcAft>
                <a:spcPts val="0"/>
              </a:spcAft>
              <a:buSzPts val="1400"/>
              <a:buChar char="○"/>
            </a:pPr>
            <a:r>
              <a:rPr lang="en-US"/>
              <a:t>Divisione per zero</a:t>
            </a:r>
            <a:endParaRPr/>
          </a:p>
          <a:p>
            <a:pPr indent="-317500" lvl="1" marL="914400" rtl="0" algn="l">
              <a:spcBef>
                <a:spcPts val="0"/>
              </a:spcBef>
              <a:spcAft>
                <a:spcPts val="0"/>
              </a:spcAft>
              <a:buSzPts val="1400"/>
              <a:buChar char="○"/>
            </a:pPr>
            <a:r>
              <a:rPr lang="en-US"/>
              <a:t>Index out of range</a:t>
            </a:r>
            <a:endParaRPr/>
          </a:p>
        </p:txBody>
      </p:sp>
      <p:sp>
        <p:nvSpPr>
          <p:cNvPr id="245" name="Google Shape;245;p33"/>
          <p:cNvSpPr/>
          <p:nvPr/>
        </p:nvSpPr>
        <p:spPr>
          <a:xfrm rot="2700000">
            <a:off x="3359862" y="1541737"/>
            <a:ext cx="446750" cy="806950"/>
          </a:xfrm>
          <a:prstGeom prst="downArrow">
            <a:avLst>
              <a:gd fmla="val 50000" name="adj1"/>
              <a:gd fmla="val 50000" name="adj2"/>
            </a:avLst>
          </a:prstGeom>
          <a:solidFill>
            <a:srgbClr val="F4CCCC"/>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rot="-2136017">
            <a:off x="4937186" y="1556657"/>
            <a:ext cx="446810" cy="806782"/>
          </a:xfrm>
          <a:prstGeom prst="downArrow">
            <a:avLst>
              <a:gd fmla="val 50000" name="adj1"/>
              <a:gd fmla="val 50000" name="adj2"/>
            </a:avLst>
          </a:prstGeom>
          <a:solidFill>
            <a:srgbClr val="D9EAD3"/>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4"/>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253" name="Google Shape;253;p34"/>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Errori di Sintassi</a:t>
            </a:r>
            <a:endParaRPr/>
          </a:p>
        </p:txBody>
      </p:sp>
      <p:sp>
        <p:nvSpPr>
          <p:cNvPr id="254" name="Google Shape;254;p34"/>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55" name="Google Shape;255;p34"/>
          <p:cNvSpPr txBox="1"/>
          <p:nvPr>
            <p:ph idx="1" type="body"/>
          </p:nvPr>
        </p:nvSpPr>
        <p:spPr>
          <a:xfrm>
            <a:off x="0" y="1371600"/>
            <a:ext cx="3583200" cy="41148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Gli errori di sintassi vengono evidenziati direttamente dall’ IDE</a:t>
            </a:r>
            <a:endParaRPr sz="1800"/>
          </a:p>
          <a:p>
            <a:pPr indent="0" lvl="0" marL="9144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Se eseguiamo uno script con errori di sintassi il parser visualizza la dicitura SyntaxError insieme al numero della riga dell’errore</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Gli errori di sintassi vanno corretti per poter eseguire il programma</a:t>
            </a:r>
            <a:endParaRPr sz="1800"/>
          </a:p>
        </p:txBody>
      </p:sp>
      <p:pic>
        <p:nvPicPr>
          <p:cNvPr id="256" name="Google Shape;256;p34"/>
          <p:cNvPicPr preferRelativeResize="0"/>
          <p:nvPr/>
        </p:nvPicPr>
        <p:blipFill rotWithShape="1">
          <a:blip r:embed="rId3">
            <a:alphaModFix/>
          </a:blip>
          <a:srcRect b="32753" l="6884" r="6945" t="4498"/>
          <a:stretch/>
        </p:blipFill>
        <p:spPr>
          <a:xfrm>
            <a:off x="4003175" y="373050"/>
            <a:ext cx="4752599" cy="3561900"/>
          </a:xfrm>
          <a:prstGeom prst="rect">
            <a:avLst/>
          </a:prstGeom>
          <a:noFill/>
          <a:ln>
            <a:noFill/>
          </a:ln>
        </p:spPr>
      </p:pic>
      <p:sp>
        <p:nvSpPr>
          <p:cNvPr id="257" name="Google Shape;257;p34"/>
          <p:cNvSpPr txBox="1"/>
          <p:nvPr/>
        </p:nvSpPr>
        <p:spPr>
          <a:xfrm>
            <a:off x="3859625" y="4517513"/>
            <a:ext cx="5039700" cy="1046700"/>
          </a:xfrm>
          <a:prstGeom prst="rect">
            <a:avLst/>
          </a:prstGeom>
          <a:solidFill>
            <a:schemeClr val="lt1"/>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t>  File "/home/giorgio/Documents/Repos/FIM/00.py", line 3</a:t>
            </a:r>
            <a:endParaRPr/>
          </a:p>
          <a:p>
            <a:pPr indent="0" lvl="0" marL="0" rtl="0" algn="l">
              <a:spcBef>
                <a:spcPts val="0"/>
              </a:spcBef>
              <a:spcAft>
                <a:spcPts val="0"/>
              </a:spcAft>
              <a:buNone/>
            </a:pPr>
            <a:r>
              <a:rPr lang="en-US"/>
              <a:t>    def foo()</a:t>
            </a:r>
            <a:endParaRPr/>
          </a:p>
          <a:p>
            <a:pPr indent="0" lvl="0" marL="0" rtl="0" algn="l">
              <a:spcBef>
                <a:spcPts val="0"/>
              </a:spcBef>
              <a:spcAft>
                <a:spcPts val="0"/>
              </a:spcAft>
              <a:buNone/>
            </a:pPr>
            <a:r>
              <a:rPr lang="en-US"/>
              <a:t>            ^</a:t>
            </a:r>
            <a:endParaRPr/>
          </a:p>
          <a:p>
            <a:pPr indent="0" lvl="0" marL="0" rtl="0" algn="l">
              <a:spcBef>
                <a:spcPts val="0"/>
              </a:spcBef>
              <a:spcAft>
                <a:spcPts val="0"/>
              </a:spcAft>
              <a:buNone/>
            </a:pPr>
            <a:r>
              <a:rPr lang="en-US"/>
              <a:t>SyntaxError: invalid syntax</a:t>
            </a:r>
            <a:endParaRPr/>
          </a:p>
        </p:txBody>
      </p:sp>
      <p:sp>
        <p:nvSpPr>
          <p:cNvPr id="258" name="Google Shape;258;p34"/>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5"/>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265" name="Google Shape;265;p35"/>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Eccezioni</a:t>
            </a:r>
            <a:endParaRPr/>
          </a:p>
        </p:txBody>
      </p:sp>
      <p:sp>
        <p:nvSpPr>
          <p:cNvPr id="266" name="Google Shape;266;p35"/>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67" name="Google Shape;267;p35"/>
          <p:cNvSpPr txBox="1"/>
          <p:nvPr>
            <p:ph idx="1" type="body"/>
          </p:nvPr>
        </p:nvSpPr>
        <p:spPr>
          <a:xfrm>
            <a:off x="-4" y="1371600"/>
            <a:ext cx="5061000" cy="41148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Quando viene generata un’eccezione il programma termina stampando:</a:t>
            </a:r>
            <a:endParaRPr sz="1800"/>
          </a:p>
          <a:p>
            <a:pPr indent="-342900" lvl="1" marL="914400" rtl="0" algn="l">
              <a:spcBef>
                <a:spcPts val="0"/>
              </a:spcBef>
              <a:spcAft>
                <a:spcPts val="0"/>
              </a:spcAft>
              <a:buSzPts val="1800"/>
              <a:buChar char="○"/>
            </a:pPr>
            <a:r>
              <a:rPr lang="en-US" sz="1800"/>
              <a:t>Il nome dell’eccezione che ha causato la terminazione del programma</a:t>
            </a:r>
            <a:endParaRPr sz="1800"/>
          </a:p>
          <a:p>
            <a:pPr indent="-342900" lvl="1" marL="914400" rtl="0" algn="l">
              <a:spcBef>
                <a:spcPts val="0"/>
              </a:spcBef>
              <a:spcAft>
                <a:spcPts val="0"/>
              </a:spcAft>
              <a:buSzPts val="1800"/>
              <a:buChar char="○"/>
            </a:pPr>
            <a:r>
              <a:rPr lang="en-US" sz="1800"/>
              <a:t>Un’eventuale descrizione</a:t>
            </a:r>
            <a:endParaRPr sz="1800"/>
          </a:p>
          <a:p>
            <a:pPr indent="-342900" lvl="1" marL="914400" rtl="0" algn="l">
              <a:spcBef>
                <a:spcPts val="0"/>
              </a:spcBef>
              <a:spcAft>
                <a:spcPts val="0"/>
              </a:spcAft>
              <a:buSzPts val="1800"/>
              <a:buChar char="○"/>
            </a:pPr>
            <a:r>
              <a:rPr lang="en-US" sz="1800"/>
              <a:t>Lo stack trace, ovvero l’intero call stack, in cui l’ultima funzione è quella più recente</a:t>
            </a:r>
            <a:endParaRPr sz="1800"/>
          </a:p>
          <a:p>
            <a:pPr indent="-342900" lvl="1" marL="914400" rtl="0" algn="l">
              <a:spcBef>
                <a:spcPts val="0"/>
              </a:spcBef>
              <a:spcAft>
                <a:spcPts val="0"/>
              </a:spcAft>
              <a:buSzPts val="1800"/>
              <a:buChar char="○"/>
            </a:pPr>
            <a:r>
              <a:rPr lang="en-US" sz="1800"/>
              <a:t>La riga che ha generato l’eccezione</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I due esempi in figura sono molto diversi tra loro, provate a spiegare perchè . . .</a:t>
            </a:r>
            <a:endParaRPr sz="1800"/>
          </a:p>
        </p:txBody>
      </p:sp>
      <p:pic>
        <p:nvPicPr>
          <p:cNvPr id="268" name="Google Shape;268;p35"/>
          <p:cNvPicPr preferRelativeResize="0"/>
          <p:nvPr/>
        </p:nvPicPr>
        <p:blipFill>
          <a:blip r:embed="rId3">
            <a:alphaModFix/>
          </a:blip>
          <a:stretch>
            <a:fillRect/>
          </a:stretch>
        </p:blipFill>
        <p:spPr>
          <a:xfrm>
            <a:off x="5164100" y="116950"/>
            <a:ext cx="3979901" cy="2890950"/>
          </a:xfrm>
          <a:prstGeom prst="rect">
            <a:avLst/>
          </a:prstGeom>
          <a:noFill/>
          <a:ln>
            <a:noFill/>
          </a:ln>
        </p:spPr>
      </p:pic>
      <p:pic>
        <p:nvPicPr>
          <p:cNvPr id="269" name="Google Shape;269;p35"/>
          <p:cNvPicPr preferRelativeResize="0"/>
          <p:nvPr/>
        </p:nvPicPr>
        <p:blipFill>
          <a:blip r:embed="rId4">
            <a:alphaModFix/>
          </a:blip>
          <a:stretch>
            <a:fillRect/>
          </a:stretch>
        </p:blipFill>
        <p:spPr>
          <a:xfrm>
            <a:off x="5164088" y="3131881"/>
            <a:ext cx="3979901" cy="2890937"/>
          </a:xfrm>
          <a:prstGeom prst="rect">
            <a:avLst/>
          </a:prstGeom>
          <a:noFill/>
          <a:ln>
            <a:noFill/>
          </a:ln>
        </p:spPr>
      </p:pic>
      <p:sp>
        <p:nvSpPr>
          <p:cNvPr id="270" name="Google Shape;270;p35"/>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6"/>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277" name="Google Shape;277;p36"/>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Gestire le Eccezioni</a:t>
            </a:r>
            <a:endParaRPr/>
          </a:p>
        </p:txBody>
      </p:sp>
      <p:sp>
        <p:nvSpPr>
          <p:cNvPr id="278" name="Google Shape;278;p36"/>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79" name="Google Shape;279;p36"/>
          <p:cNvSpPr txBox="1"/>
          <p:nvPr>
            <p:ph idx="1" type="body"/>
          </p:nvPr>
        </p:nvSpPr>
        <p:spPr>
          <a:xfrm>
            <a:off x="0" y="1098713"/>
            <a:ext cx="3806400" cy="48273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Le eccezioni si possono gestire</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Possiamo pensare al programma come ad un flusso di istruzion</a:t>
            </a:r>
            <a:r>
              <a:rPr lang="en-US" sz="1800"/>
              <a:t>i</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Quando si verifica un’eccezione automaticamente si passa dal flusso di esecuzione normale al codice per la gestione delle eccezioni</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Dopo che l’eccezione è stata gestita il programma riprende il flusso normale dell’esecuzione </a:t>
            </a:r>
            <a:endParaRPr sz="1800"/>
          </a:p>
        </p:txBody>
      </p:sp>
      <p:pic>
        <p:nvPicPr>
          <p:cNvPr id="280" name="Google Shape;280;p36"/>
          <p:cNvPicPr preferRelativeResize="0"/>
          <p:nvPr/>
        </p:nvPicPr>
        <p:blipFill>
          <a:blip r:embed="rId3">
            <a:alphaModFix/>
          </a:blip>
          <a:stretch>
            <a:fillRect/>
          </a:stretch>
        </p:blipFill>
        <p:spPr>
          <a:xfrm>
            <a:off x="5404800" y="702438"/>
            <a:ext cx="2557633" cy="4964075"/>
          </a:xfrm>
          <a:prstGeom prst="rect">
            <a:avLst/>
          </a:prstGeom>
          <a:noFill/>
          <a:ln>
            <a:noFill/>
          </a:ln>
        </p:spPr>
      </p:pic>
      <p:sp>
        <p:nvSpPr>
          <p:cNvPr id="281" name="Google Shape;281;p36"/>
          <p:cNvSpPr txBox="1"/>
          <p:nvPr/>
        </p:nvSpPr>
        <p:spPr>
          <a:xfrm>
            <a:off x="5404800" y="138225"/>
            <a:ext cx="222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0000FF"/>
                </a:solidFill>
              </a:rPr>
              <a:t>Flusso di esecuzione normale</a:t>
            </a:r>
            <a:endParaRPr b="1">
              <a:solidFill>
                <a:srgbClr val="0000FF"/>
              </a:solidFill>
            </a:endParaRPr>
          </a:p>
        </p:txBody>
      </p:sp>
      <p:sp>
        <p:nvSpPr>
          <p:cNvPr id="282" name="Google Shape;282;p36"/>
          <p:cNvSpPr txBox="1"/>
          <p:nvPr/>
        </p:nvSpPr>
        <p:spPr>
          <a:xfrm>
            <a:off x="4533250" y="1881975"/>
            <a:ext cx="107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FF0000"/>
                </a:solidFill>
              </a:rPr>
              <a:t>Eccezione</a:t>
            </a:r>
            <a:endParaRPr b="1">
              <a:solidFill>
                <a:srgbClr val="FF0000"/>
              </a:solidFill>
            </a:endParaRPr>
          </a:p>
        </p:txBody>
      </p:sp>
      <p:sp>
        <p:nvSpPr>
          <p:cNvPr id="283" name="Google Shape;283;p36"/>
          <p:cNvSpPr txBox="1"/>
          <p:nvPr/>
        </p:nvSpPr>
        <p:spPr>
          <a:xfrm>
            <a:off x="7626900" y="4320350"/>
            <a:ext cx="1321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098658"/>
                </a:solidFill>
              </a:rPr>
              <a:t>Codice per gestire l’eccezione</a:t>
            </a:r>
            <a:endParaRPr b="1">
              <a:solidFill>
                <a:srgbClr val="098658"/>
              </a:solidFill>
            </a:endParaRPr>
          </a:p>
        </p:txBody>
      </p:sp>
      <p:sp>
        <p:nvSpPr>
          <p:cNvPr id="284" name="Google Shape;284;p36"/>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7"/>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291" name="Google Shape;291;p37"/>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Gestire le Eccezioni</a:t>
            </a:r>
            <a:endParaRPr/>
          </a:p>
        </p:txBody>
      </p:sp>
      <p:sp>
        <p:nvSpPr>
          <p:cNvPr id="292" name="Google Shape;292;p37"/>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293" name="Google Shape;293;p37"/>
          <p:cNvSpPr/>
          <p:nvPr/>
        </p:nvSpPr>
        <p:spPr>
          <a:xfrm>
            <a:off x="148850" y="1052550"/>
            <a:ext cx="4231800" cy="4752900"/>
          </a:xfrm>
          <a:prstGeom prst="foldedCorner">
            <a:avLst>
              <a:gd fmla="val 16667" name="adj"/>
            </a:avLst>
          </a:prstGeom>
          <a:solidFill>
            <a:srgbClr val="FEFEFE"/>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t/>
            </a:r>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AF00DB"/>
                </a:solidFill>
                <a:highlight>
                  <a:srgbClr val="FFFFFF"/>
                </a:highlight>
                <a:latin typeface="Courier New"/>
                <a:ea typeface="Courier New"/>
                <a:cs typeface="Courier New"/>
                <a:sym typeface="Courier New"/>
              </a:rPr>
              <a:t>while</a:t>
            </a: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True</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try</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1080"/>
                </a:solidFill>
                <a:highlight>
                  <a:srgbClr val="FFFFFF"/>
                </a:highlight>
                <a:latin typeface="Courier New"/>
                <a:ea typeface="Courier New"/>
                <a:cs typeface="Courier New"/>
                <a:sym typeface="Courier New"/>
              </a:rPr>
              <a:t>a</a:t>
            </a:r>
            <a:r>
              <a:rPr lang="en-US" sz="1050">
                <a:highlight>
                  <a:srgbClr val="FFFFFF"/>
                </a:highlight>
                <a:latin typeface="Courier New"/>
                <a:ea typeface="Courier New"/>
                <a:cs typeface="Courier New"/>
                <a:sym typeface="Courier New"/>
              </a:rPr>
              <a:t> = </a:t>
            </a:r>
            <a:r>
              <a:rPr lang="en-US" sz="1050">
                <a:solidFill>
                  <a:srgbClr val="267F99"/>
                </a:solidFill>
                <a:highlight>
                  <a:srgbClr val="FFFFFF"/>
                </a:highlight>
                <a:latin typeface="Courier New"/>
                <a:ea typeface="Courier New"/>
                <a:cs typeface="Courier New"/>
                <a:sym typeface="Courier New"/>
              </a:rPr>
              <a:t>int</a:t>
            </a:r>
            <a:r>
              <a:rPr lang="en-US" sz="1050">
                <a:highlight>
                  <a:srgbClr val="FFFFFF"/>
                </a:highlight>
                <a:latin typeface="Courier New"/>
                <a:ea typeface="Courier New"/>
                <a:cs typeface="Courier New"/>
                <a:sym typeface="Courier New"/>
              </a:rPr>
              <a:t>(</a:t>
            </a:r>
            <a:r>
              <a:rPr lang="en-US" sz="1050">
                <a:solidFill>
                  <a:srgbClr val="795E26"/>
                </a:solidFill>
                <a:highlight>
                  <a:srgbClr val="FFFFFF"/>
                </a:highlight>
                <a:latin typeface="Courier New"/>
                <a:ea typeface="Courier New"/>
                <a:cs typeface="Courier New"/>
                <a:sym typeface="Courier New"/>
              </a:rPr>
              <a:t>input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"Inserisci un intero: "</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break</a:t>
            </a:r>
            <a:endParaRPr sz="1050">
              <a:solidFill>
                <a:srgbClr val="AF00DB"/>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except</a:t>
            </a:r>
            <a:r>
              <a:rPr lang="en-US" sz="1050">
                <a:highlight>
                  <a:srgbClr val="FFFFFF"/>
                </a:highlight>
                <a:latin typeface="Courier New"/>
                <a:ea typeface="Courier New"/>
                <a:cs typeface="Courier New"/>
                <a:sym typeface="Courier New"/>
              </a:rPr>
              <a:t> </a:t>
            </a:r>
            <a:r>
              <a:rPr lang="en-US" sz="1050">
                <a:solidFill>
                  <a:srgbClr val="267F99"/>
                </a:solidFill>
                <a:highlight>
                  <a:srgbClr val="FFFFFF"/>
                </a:highlight>
                <a:latin typeface="Courier New"/>
                <a:ea typeface="Courier New"/>
                <a:cs typeface="Courier New"/>
                <a:sym typeface="Courier New"/>
              </a:rPr>
              <a:t>ValueError</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"Input non valido, riprova"</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0000FF"/>
                </a:solidFill>
                <a:highlight>
                  <a:srgbClr val="FFFFFF"/>
                </a:highlight>
                <a:latin typeface="Courier New"/>
                <a:ea typeface="Courier New"/>
                <a:cs typeface="Courier New"/>
                <a:sym typeface="Courier New"/>
              </a:rPr>
              <a:t>f</a:t>
            </a:r>
            <a:r>
              <a:rPr lang="en-US" sz="1050">
                <a:solidFill>
                  <a:srgbClr val="A31515"/>
                </a:solidFill>
                <a:highlight>
                  <a:srgbClr val="FFFFFF"/>
                </a:highlight>
                <a:latin typeface="Courier New"/>
                <a:ea typeface="Courier New"/>
                <a:cs typeface="Courier New"/>
                <a:sym typeface="Courier New"/>
              </a:rPr>
              <a:t>"Hai inserito: </a:t>
            </a:r>
            <a:r>
              <a:rPr lang="en-US" sz="1050">
                <a:solidFill>
                  <a:srgbClr val="0000FF"/>
                </a:solidFill>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a</a:t>
            </a:r>
            <a:r>
              <a:rPr lang="en-US" sz="1050">
                <a:solidFill>
                  <a:srgbClr val="0000FF"/>
                </a:solidFill>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294" name="Google Shape;294;p37"/>
          <p:cNvSpPr/>
          <p:nvPr/>
        </p:nvSpPr>
        <p:spPr>
          <a:xfrm>
            <a:off x="457200" y="2541175"/>
            <a:ext cx="3657600" cy="669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5" name="Google Shape;295;p37"/>
          <p:cNvCxnSpPr/>
          <p:nvPr/>
        </p:nvCxnSpPr>
        <p:spPr>
          <a:xfrm flipH="1" rot="10800000">
            <a:off x="4050900" y="1775575"/>
            <a:ext cx="1520700" cy="771000"/>
          </a:xfrm>
          <a:prstGeom prst="straightConnector1">
            <a:avLst/>
          </a:prstGeom>
          <a:noFill/>
          <a:ln cap="flat" cmpd="sng" w="9525">
            <a:solidFill>
              <a:schemeClr val="dk2"/>
            </a:solidFill>
            <a:prstDash val="solid"/>
            <a:round/>
            <a:headEnd len="med" w="med" type="none"/>
            <a:tailEnd len="med" w="med" type="triangle"/>
          </a:ln>
        </p:spPr>
      </p:cxnSp>
      <p:sp>
        <p:nvSpPr>
          <p:cNvPr id="296" name="Google Shape;296;p37"/>
          <p:cNvSpPr txBox="1"/>
          <p:nvPr/>
        </p:nvSpPr>
        <p:spPr>
          <a:xfrm>
            <a:off x="5613900" y="1340350"/>
            <a:ext cx="1905000" cy="1046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t>Il codice che può generare eccezioni va racchiuso nella clausola </a:t>
            </a:r>
            <a:r>
              <a:rPr b="1" lang="en-US"/>
              <a:t>try</a:t>
            </a:r>
            <a:endParaRPr b="1"/>
          </a:p>
        </p:txBody>
      </p:sp>
      <p:sp>
        <p:nvSpPr>
          <p:cNvPr id="297" name="Google Shape;297;p37"/>
          <p:cNvSpPr/>
          <p:nvPr/>
        </p:nvSpPr>
        <p:spPr>
          <a:xfrm>
            <a:off x="457200" y="3211075"/>
            <a:ext cx="3657600" cy="669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8" name="Google Shape;298;p37"/>
          <p:cNvCxnSpPr/>
          <p:nvPr/>
        </p:nvCxnSpPr>
        <p:spPr>
          <a:xfrm>
            <a:off x="4114800" y="3886363"/>
            <a:ext cx="1499100" cy="515400"/>
          </a:xfrm>
          <a:prstGeom prst="straightConnector1">
            <a:avLst/>
          </a:prstGeom>
          <a:noFill/>
          <a:ln cap="flat" cmpd="sng" w="9525">
            <a:solidFill>
              <a:schemeClr val="dk2"/>
            </a:solidFill>
            <a:prstDash val="solid"/>
            <a:round/>
            <a:headEnd len="med" w="med" type="none"/>
            <a:tailEnd len="med" w="med" type="triangle"/>
          </a:ln>
        </p:spPr>
      </p:cxnSp>
      <p:sp>
        <p:nvSpPr>
          <p:cNvPr id="299" name="Google Shape;299;p37"/>
          <p:cNvSpPr txBox="1"/>
          <p:nvPr/>
        </p:nvSpPr>
        <p:spPr>
          <a:xfrm>
            <a:off x="5688300" y="2977125"/>
            <a:ext cx="3455700" cy="2986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t>Il codice per gestire l’eccezione va racchiuso nella clausola </a:t>
            </a:r>
            <a:r>
              <a:rPr b="1" lang="en-US"/>
              <a:t>except</a:t>
            </a:r>
            <a:r>
              <a:rPr lang="en-US"/>
              <a:t>, seguita dal </a:t>
            </a:r>
            <a:r>
              <a:rPr b="1" lang="en-US"/>
              <a:t>nome dell’eccezione</a:t>
            </a:r>
            <a:r>
              <a:rPr lang="en-US"/>
              <a:t> che si vuole gestire. Una clausola try può essere seguita da più clausole except (se si vogliono gestire diverse eccezioni). Nel caso di più clausole catch, la prima clausola che corrisponde all’eccezione da gestire viene eseguita. Se nessuna clausola corrisponde all’eccezione generata il programma termina con un messaggio di errore (come nel caso di eccezione non gestita)</a:t>
            </a:r>
            <a:endParaRPr/>
          </a:p>
        </p:txBody>
      </p:sp>
      <p:sp>
        <p:nvSpPr>
          <p:cNvPr id="300" name="Google Shape;300;p37"/>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8"/>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307" name="Google Shape;307;p38"/>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Gestire le Eccezioni</a:t>
            </a:r>
            <a:endParaRPr/>
          </a:p>
        </p:txBody>
      </p:sp>
      <p:sp>
        <p:nvSpPr>
          <p:cNvPr id="308" name="Google Shape;308;p38"/>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309" name="Google Shape;309;p38"/>
          <p:cNvSpPr txBox="1"/>
          <p:nvPr>
            <p:ph idx="1" type="body"/>
          </p:nvPr>
        </p:nvSpPr>
        <p:spPr>
          <a:xfrm>
            <a:off x="0" y="1371600"/>
            <a:ext cx="3508800" cy="13503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Cosa c’è di sbagliato in questo programma ? </a:t>
            </a:r>
            <a:endParaRPr sz="1800"/>
          </a:p>
        </p:txBody>
      </p:sp>
      <p:sp>
        <p:nvSpPr>
          <p:cNvPr id="310" name="Google Shape;310;p38"/>
          <p:cNvSpPr/>
          <p:nvPr/>
        </p:nvSpPr>
        <p:spPr>
          <a:xfrm>
            <a:off x="4710225" y="988825"/>
            <a:ext cx="3859500" cy="4529400"/>
          </a:xfrm>
          <a:prstGeom prst="foldedCorner">
            <a:avLst>
              <a:gd fmla="val 16667" name="adj"/>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US" sz="1050">
                <a:solidFill>
                  <a:srgbClr val="001080"/>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 = [</a:t>
            </a:r>
            <a:r>
              <a:rPr lang="en-US" sz="1050">
                <a:solidFill>
                  <a:srgbClr val="098658"/>
                </a:solidFill>
                <a:highlight>
                  <a:srgbClr val="FFFFFF"/>
                </a:highlight>
                <a:latin typeface="Courier New"/>
                <a:ea typeface="Courier New"/>
                <a:cs typeface="Courier New"/>
                <a:sym typeface="Courier New"/>
              </a:rPr>
              <a:t>1</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2</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3</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4</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5</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AF00DB"/>
                </a:solidFill>
                <a:highlight>
                  <a:srgbClr val="FFFFFF"/>
                </a:highlight>
                <a:latin typeface="Courier New"/>
                <a:ea typeface="Courier New"/>
                <a:cs typeface="Courier New"/>
                <a:sym typeface="Courier New"/>
              </a:rPr>
              <a:t>for</a:t>
            </a:r>
            <a:r>
              <a:rPr lang="en-US" sz="1050">
                <a:highlight>
                  <a:srgbClr val="FFFFFF"/>
                </a:highlight>
                <a:latin typeface="Courier New"/>
                <a:ea typeface="Courier New"/>
                <a:cs typeface="Courier New"/>
                <a:sym typeface="Courier New"/>
              </a:rPr>
              <a:t> </a:t>
            </a:r>
            <a:r>
              <a:rPr lang="en-US" sz="1050">
                <a:solidFill>
                  <a:srgbClr val="001080"/>
                </a:solidFill>
                <a:highlight>
                  <a:srgbClr val="FFFFFF"/>
                </a:highlight>
                <a:latin typeface="Courier New"/>
                <a:ea typeface="Courier New"/>
                <a:cs typeface="Courier New"/>
                <a:sym typeface="Courier New"/>
              </a:rPr>
              <a:t>i</a:t>
            </a: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in</a:t>
            </a:r>
            <a:r>
              <a:rPr lang="en-US" sz="1050">
                <a:highlight>
                  <a:srgbClr val="FFFFFF"/>
                </a:highlight>
                <a:latin typeface="Courier New"/>
                <a:ea typeface="Courier New"/>
                <a:cs typeface="Courier New"/>
                <a:sym typeface="Courier New"/>
              </a:rPr>
              <a:t> </a:t>
            </a:r>
            <a:r>
              <a:rPr lang="en-US" sz="1050">
                <a:solidFill>
                  <a:srgbClr val="267F99"/>
                </a:solidFill>
                <a:highlight>
                  <a:srgbClr val="FFFFFF"/>
                </a:highlight>
                <a:latin typeface="Courier New"/>
                <a:ea typeface="Courier New"/>
                <a:cs typeface="Courier New"/>
                <a:sym typeface="Courier New"/>
              </a:rPr>
              <a:t>range</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6</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try</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0000FF"/>
                </a:solidFill>
                <a:highlight>
                  <a:srgbClr val="FFFFFF"/>
                </a:highlight>
                <a:latin typeface="Courier New"/>
                <a:ea typeface="Courier New"/>
                <a:cs typeface="Courier New"/>
                <a:sym typeface="Courier New"/>
              </a:rPr>
              <a:t>f</a:t>
            </a:r>
            <a:r>
              <a:rPr lang="en-US" sz="1050">
                <a:solidFill>
                  <a:srgbClr val="A31515"/>
                </a:solidFill>
                <a:highlight>
                  <a:srgbClr val="FFFFFF"/>
                </a:highlight>
                <a:latin typeface="Courier New"/>
                <a:ea typeface="Courier New"/>
                <a:cs typeface="Courier New"/>
                <a:sym typeface="Courier New"/>
              </a:rPr>
              <a:t>"l[</a:t>
            </a:r>
            <a:r>
              <a:rPr lang="en-US" sz="1050">
                <a:solidFill>
                  <a:srgbClr val="0000FF"/>
                </a:solidFill>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i</a:t>
            </a:r>
            <a:r>
              <a:rPr lang="en-US" sz="1050">
                <a:solidFill>
                  <a:srgbClr val="0000FF"/>
                </a:solidFill>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 = </a:t>
            </a:r>
            <a:r>
              <a:rPr lang="en-US" sz="1050">
                <a:solidFill>
                  <a:srgbClr val="0000FF"/>
                </a:solidFill>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i</a:t>
            </a:r>
            <a:r>
              <a:rPr lang="en-US" sz="1050">
                <a:highlight>
                  <a:srgbClr val="FFFFFF"/>
                </a:highlight>
                <a:latin typeface="Courier New"/>
                <a:ea typeface="Courier New"/>
                <a:cs typeface="Courier New"/>
                <a:sym typeface="Courier New"/>
              </a:rPr>
              <a:t>]</a:t>
            </a:r>
            <a:r>
              <a:rPr lang="en-US" sz="1050">
                <a:solidFill>
                  <a:srgbClr val="0000FF"/>
                </a:solidFill>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except</a:t>
            </a:r>
            <a:r>
              <a:rPr lang="en-US" sz="1050">
                <a:highlight>
                  <a:srgbClr val="FFFFFF"/>
                </a:highlight>
                <a:latin typeface="Courier New"/>
                <a:ea typeface="Courier New"/>
                <a:cs typeface="Courier New"/>
                <a:sym typeface="Courier New"/>
              </a:rPr>
              <a:t> </a:t>
            </a:r>
            <a:r>
              <a:rPr lang="en-US" sz="1050">
                <a:solidFill>
                  <a:srgbClr val="267F99"/>
                </a:solidFill>
                <a:highlight>
                  <a:srgbClr val="FFFFFF"/>
                </a:highlight>
                <a:latin typeface="Courier New"/>
                <a:ea typeface="Courier New"/>
                <a:cs typeface="Courier New"/>
                <a:sym typeface="Courier New"/>
              </a:rPr>
              <a:t>Exception</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"Something went wrong"</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"Program ended correctly"</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311" name="Google Shape;311;p38"/>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9"/>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318" name="Google Shape;318;p39"/>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Gestire le Eccezioni</a:t>
            </a:r>
            <a:endParaRPr/>
          </a:p>
        </p:txBody>
      </p:sp>
      <p:sp>
        <p:nvSpPr>
          <p:cNvPr id="319" name="Google Shape;319;p39"/>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320" name="Google Shape;320;p39"/>
          <p:cNvSpPr txBox="1"/>
          <p:nvPr>
            <p:ph idx="1" type="body"/>
          </p:nvPr>
        </p:nvSpPr>
        <p:spPr>
          <a:xfrm>
            <a:off x="0" y="1371600"/>
            <a:ext cx="4114800" cy="37533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Cosa c’è di sbagliato in questo programma ?</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Non bisogna gestire le eccezioni che derivano da errori nel codice (bug), ma piuttosto correggere gli errori</a:t>
            </a:r>
            <a:endParaRPr sz="1800"/>
          </a:p>
          <a:p>
            <a:pPr indent="0" lvl="0" marL="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Bisogna gestire le eccezioni che potrebbero causare l’arresto anomalo del programma a causa di un imprevisto, ad esempio per la gestione dell’input, un file non trovato, errore di connessione, etc</a:t>
            </a:r>
            <a:endParaRPr sz="1800"/>
          </a:p>
        </p:txBody>
      </p:sp>
      <p:sp>
        <p:nvSpPr>
          <p:cNvPr id="321" name="Google Shape;321;p39"/>
          <p:cNvSpPr/>
          <p:nvPr/>
        </p:nvSpPr>
        <p:spPr>
          <a:xfrm>
            <a:off x="4710225" y="988825"/>
            <a:ext cx="3859500" cy="4529400"/>
          </a:xfrm>
          <a:prstGeom prst="foldedCorner">
            <a:avLst>
              <a:gd fmla="val 16667" name="adj"/>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US" sz="1050">
                <a:solidFill>
                  <a:srgbClr val="001080"/>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 = [</a:t>
            </a:r>
            <a:r>
              <a:rPr lang="en-US" sz="1050">
                <a:solidFill>
                  <a:srgbClr val="098658"/>
                </a:solidFill>
                <a:highlight>
                  <a:srgbClr val="FFFFFF"/>
                </a:highlight>
                <a:latin typeface="Courier New"/>
                <a:ea typeface="Courier New"/>
                <a:cs typeface="Courier New"/>
                <a:sym typeface="Courier New"/>
              </a:rPr>
              <a:t>1</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2</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3</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4</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5</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AF00DB"/>
                </a:solidFill>
                <a:highlight>
                  <a:srgbClr val="FFFFFF"/>
                </a:highlight>
                <a:latin typeface="Courier New"/>
                <a:ea typeface="Courier New"/>
                <a:cs typeface="Courier New"/>
                <a:sym typeface="Courier New"/>
              </a:rPr>
              <a:t>for</a:t>
            </a:r>
            <a:r>
              <a:rPr lang="en-US" sz="1050">
                <a:highlight>
                  <a:srgbClr val="FFFFFF"/>
                </a:highlight>
                <a:latin typeface="Courier New"/>
                <a:ea typeface="Courier New"/>
                <a:cs typeface="Courier New"/>
                <a:sym typeface="Courier New"/>
              </a:rPr>
              <a:t> </a:t>
            </a:r>
            <a:r>
              <a:rPr lang="en-US" sz="1050">
                <a:solidFill>
                  <a:srgbClr val="001080"/>
                </a:solidFill>
                <a:highlight>
                  <a:srgbClr val="FFFFFF"/>
                </a:highlight>
                <a:latin typeface="Courier New"/>
                <a:ea typeface="Courier New"/>
                <a:cs typeface="Courier New"/>
                <a:sym typeface="Courier New"/>
              </a:rPr>
              <a:t>i</a:t>
            </a: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in</a:t>
            </a:r>
            <a:r>
              <a:rPr lang="en-US" sz="1050">
                <a:highlight>
                  <a:srgbClr val="FFFFFF"/>
                </a:highlight>
                <a:latin typeface="Courier New"/>
                <a:ea typeface="Courier New"/>
                <a:cs typeface="Courier New"/>
                <a:sym typeface="Courier New"/>
              </a:rPr>
              <a:t> </a:t>
            </a:r>
            <a:r>
              <a:rPr lang="en-US" sz="1050">
                <a:solidFill>
                  <a:srgbClr val="267F99"/>
                </a:solidFill>
                <a:highlight>
                  <a:srgbClr val="FFFFFF"/>
                </a:highlight>
                <a:latin typeface="Courier New"/>
                <a:ea typeface="Courier New"/>
                <a:cs typeface="Courier New"/>
                <a:sym typeface="Courier New"/>
              </a:rPr>
              <a:t>range</a:t>
            </a:r>
            <a:r>
              <a:rPr lang="en-US" sz="1050">
                <a:highlight>
                  <a:srgbClr val="FFFFFF"/>
                </a:highlight>
                <a:latin typeface="Courier New"/>
                <a:ea typeface="Courier New"/>
                <a:cs typeface="Courier New"/>
                <a:sym typeface="Courier New"/>
              </a:rPr>
              <a:t>(</a:t>
            </a:r>
            <a:r>
              <a:rPr lang="en-US" sz="1050">
                <a:solidFill>
                  <a:srgbClr val="098658"/>
                </a:solidFill>
                <a:highlight>
                  <a:srgbClr val="FFFFFF"/>
                </a:highlight>
                <a:latin typeface="Courier New"/>
                <a:ea typeface="Courier New"/>
                <a:cs typeface="Courier New"/>
                <a:sym typeface="Courier New"/>
              </a:rPr>
              <a:t>6</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try</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0000FF"/>
                </a:solidFill>
                <a:highlight>
                  <a:srgbClr val="FFFFFF"/>
                </a:highlight>
                <a:latin typeface="Courier New"/>
                <a:ea typeface="Courier New"/>
                <a:cs typeface="Courier New"/>
                <a:sym typeface="Courier New"/>
              </a:rPr>
              <a:t>f</a:t>
            </a:r>
            <a:r>
              <a:rPr lang="en-US" sz="1050">
                <a:solidFill>
                  <a:srgbClr val="A31515"/>
                </a:solidFill>
                <a:highlight>
                  <a:srgbClr val="FFFFFF"/>
                </a:highlight>
                <a:latin typeface="Courier New"/>
                <a:ea typeface="Courier New"/>
                <a:cs typeface="Courier New"/>
                <a:sym typeface="Courier New"/>
              </a:rPr>
              <a:t>"l[</a:t>
            </a:r>
            <a:r>
              <a:rPr lang="en-US" sz="1050">
                <a:solidFill>
                  <a:srgbClr val="0000FF"/>
                </a:solidFill>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i</a:t>
            </a:r>
            <a:r>
              <a:rPr lang="en-US" sz="1050">
                <a:solidFill>
                  <a:srgbClr val="0000FF"/>
                </a:solidFill>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 = </a:t>
            </a:r>
            <a:r>
              <a:rPr lang="en-US" sz="1050">
                <a:solidFill>
                  <a:srgbClr val="0000FF"/>
                </a:solidFill>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a:t>
            </a:r>
            <a:r>
              <a:rPr lang="en-US" sz="1050">
                <a:solidFill>
                  <a:srgbClr val="001080"/>
                </a:solidFill>
                <a:highlight>
                  <a:srgbClr val="FFFFFF"/>
                </a:highlight>
                <a:latin typeface="Courier New"/>
                <a:ea typeface="Courier New"/>
                <a:cs typeface="Courier New"/>
                <a:sym typeface="Courier New"/>
              </a:rPr>
              <a:t>i</a:t>
            </a:r>
            <a:r>
              <a:rPr lang="en-US" sz="1050">
                <a:highlight>
                  <a:srgbClr val="FFFFFF"/>
                </a:highlight>
                <a:latin typeface="Courier New"/>
                <a:ea typeface="Courier New"/>
                <a:cs typeface="Courier New"/>
                <a:sym typeface="Courier New"/>
              </a:rPr>
              <a:t>]</a:t>
            </a:r>
            <a:r>
              <a:rPr lang="en-US" sz="1050">
                <a:solidFill>
                  <a:srgbClr val="0000FF"/>
                </a:solidFill>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F00DB"/>
                </a:solidFill>
                <a:highlight>
                  <a:srgbClr val="FFFFFF"/>
                </a:highlight>
                <a:latin typeface="Courier New"/>
                <a:ea typeface="Courier New"/>
                <a:cs typeface="Courier New"/>
                <a:sym typeface="Courier New"/>
              </a:rPr>
              <a:t>except</a:t>
            </a:r>
            <a:r>
              <a:rPr lang="en-US" sz="1050">
                <a:highlight>
                  <a:srgbClr val="FFFFFF"/>
                </a:highlight>
                <a:latin typeface="Courier New"/>
                <a:ea typeface="Courier New"/>
                <a:cs typeface="Courier New"/>
                <a:sym typeface="Courier New"/>
              </a:rPr>
              <a:t> </a:t>
            </a:r>
            <a:r>
              <a:rPr lang="en-US" sz="1050">
                <a:solidFill>
                  <a:srgbClr val="267F99"/>
                </a:solidFill>
                <a:highlight>
                  <a:srgbClr val="FFFFFF"/>
                </a:highlight>
                <a:latin typeface="Courier New"/>
                <a:ea typeface="Courier New"/>
                <a:cs typeface="Courier New"/>
                <a:sym typeface="Courier New"/>
              </a:rPr>
              <a:t>Exception</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"Something went wrong"</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solidFill>
                  <a:srgbClr val="795E26"/>
                </a:solidFill>
                <a:highlight>
                  <a:srgbClr val="FFFFFF"/>
                </a:highlight>
                <a:latin typeface="Courier New"/>
                <a:ea typeface="Courier New"/>
                <a:cs typeface="Courier New"/>
                <a:sym typeface="Courier New"/>
              </a:rPr>
              <a:t>print</a:t>
            </a:r>
            <a:r>
              <a:rPr lang="en-US" sz="1050">
                <a:highlight>
                  <a:srgbClr val="FFFFFF"/>
                </a:highlight>
                <a:latin typeface="Courier New"/>
                <a:ea typeface="Courier New"/>
                <a:cs typeface="Courier New"/>
                <a:sym typeface="Courier New"/>
              </a:rPr>
              <a:t>(</a:t>
            </a:r>
            <a:r>
              <a:rPr lang="en-US" sz="1050">
                <a:solidFill>
                  <a:srgbClr val="A31515"/>
                </a:solidFill>
                <a:highlight>
                  <a:srgbClr val="FFFFFF"/>
                </a:highlight>
                <a:latin typeface="Courier New"/>
                <a:ea typeface="Courier New"/>
                <a:cs typeface="Courier New"/>
                <a:sym typeface="Courier New"/>
              </a:rPr>
              <a:t>"Program ended correctly"</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322" name="Google Shape;322;p39"/>
          <p:cNvSpPr/>
          <p:nvPr/>
        </p:nvSpPr>
        <p:spPr>
          <a:xfrm rot="2700000">
            <a:off x="6585098" y="320237"/>
            <a:ext cx="55154" cy="6066976"/>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9"/>
          <p:cNvSpPr/>
          <p:nvPr/>
        </p:nvSpPr>
        <p:spPr>
          <a:xfrm rot="-2700000">
            <a:off x="6612398" y="220037"/>
            <a:ext cx="55154" cy="6066976"/>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9"/>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0"/>
          <p:cNvSpPr txBox="1"/>
          <p:nvPr>
            <p:ph idx="12" type="sldNum"/>
          </p:nvPr>
        </p:nvSpPr>
        <p:spPr>
          <a:xfrm>
            <a:off x="6553200" y="61468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chemeClr val="lt1"/>
              </a:buClr>
              <a:buSzPts val="1100"/>
              <a:buFont typeface="Arial"/>
              <a:buNone/>
            </a:pPr>
            <a:r>
              <a:rPr lang="en-US"/>
              <a:t>Pagina </a:t>
            </a:r>
            <a:fld id="{00000000-1234-1234-1234-123412341234}" type="slidenum">
              <a:rPr lang="en-US"/>
              <a:t>‹#›</a:t>
            </a:fld>
            <a:endParaRPr/>
          </a:p>
        </p:txBody>
      </p:sp>
      <p:sp>
        <p:nvSpPr>
          <p:cNvPr id="331" name="Google Shape;331;p40"/>
          <p:cNvSpPr txBox="1"/>
          <p:nvPr>
            <p:ph type="title"/>
          </p:nvPr>
        </p:nvSpPr>
        <p:spPr>
          <a:xfrm>
            <a:off x="-12" y="373025"/>
            <a:ext cx="7559700" cy="504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Lanciare </a:t>
            </a:r>
            <a:r>
              <a:rPr lang="en-US"/>
              <a:t>Eccezioni</a:t>
            </a:r>
            <a:endParaRPr/>
          </a:p>
        </p:txBody>
      </p:sp>
      <p:sp>
        <p:nvSpPr>
          <p:cNvPr id="332" name="Google Shape;332;p40"/>
          <p:cNvSpPr/>
          <p:nvPr/>
        </p:nvSpPr>
        <p:spPr>
          <a:xfrm>
            <a:off x="2382838" y="-349250"/>
            <a:ext cx="184200" cy="22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333" name="Google Shape;333;p40"/>
          <p:cNvSpPr txBox="1"/>
          <p:nvPr>
            <p:ph idx="1" type="body"/>
          </p:nvPr>
        </p:nvSpPr>
        <p:spPr>
          <a:xfrm>
            <a:off x="0" y="988825"/>
            <a:ext cx="4114800" cy="4529400"/>
          </a:xfrm>
          <a:prstGeom prst="rect">
            <a:avLst/>
          </a:prstGeom>
        </p:spPr>
        <p:txBody>
          <a:bodyPr anchorCtr="0" anchor="t" bIns="45700" lIns="91425" spcFirstLastPara="1" rIns="91425" wrap="square" tIns="45700">
            <a:noAutofit/>
          </a:bodyPr>
          <a:lstStyle/>
          <a:p>
            <a:pPr indent="-342900" lvl="0" marL="457200" rtl="0" algn="l">
              <a:spcBef>
                <a:spcPts val="360"/>
              </a:spcBef>
              <a:spcAft>
                <a:spcPts val="0"/>
              </a:spcAft>
              <a:buSzPts val="1800"/>
              <a:buChar char="●"/>
            </a:pPr>
            <a:r>
              <a:rPr lang="en-US" sz="1800"/>
              <a:t>Le eccezioni non derivano necessariamente da eventi che si manifestano durante l’esecuzione del codice (ad esempio per accesso a file inesistente o divisione per zero)</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Ma possono essere lanciate utilizzando l’istruzione raise</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Per esempio posso lanciare un’eccezione se una funzione di cui sono l’autore viene chiamata con i parametri sbagliati</a:t>
            </a:r>
            <a:endParaRPr sz="1800"/>
          </a:p>
          <a:p>
            <a:pPr indent="0" lvl="0" marL="457200" rtl="0" algn="l">
              <a:spcBef>
                <a:spcPts val="360"/>
              </a:spcBef>
              <a:spcAft>
                <a:spcPts val="0"/>
              </a:spcAft>
              <a:buNone/>
            </a:pPr>
            <a:r>
              <a:t/>
            </a:r>
            <a:endParaRPr sz="1800"/>
          </a:p>
          <a:p>
            <a:pPr indent="-342900" lvl="0" marL="457200" rtl="0" algn="l">
              <a:spcBef>
                <a:spcPts val="360"/>
              </a:spcBef>
              <a:spcAft>
                <a:spcPts val="0"/>
              </a:spcAft>
              <a:buSzPts val="1800"/>
              <a:buChar char="●"/>
            </a:pPr>
            <a:r>
              <a:rPr lang="en-US" sz="1800"/>
              <a:t>Nelle prossime slide vedremo un altro esempio utile</a:t>
            </a:r>
            <a:endParaRPr sz="1800"/>
          </a:p>
        </p:txBody>
      </p:sp>
      <p:sp>
        <p:nvSpPr>
          <p:cNvPr id="334" name="Google Shape;334;p40"/>
          <p:cNvSpPr/>
          <p:nvPr/>
        </p:nvSpPr>
        <p:spPr>
          <a:xfrm>
            <a:off x="4333450" y="988825"/>
            <a:ext cx="4681800" cy="4529400"/>
          </a:xfrm>
          <a:prstGeom prst="foldedCorner">
            <a:avLst>
              <a:gd fmla="val 16667" name="adj"/>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US" sz="1050">
                <a:solidFill>
                  <a:srgbClr val="0000FF"/>
                </a:solidFill>
                <a:highlight>
                  <a:srgbClr val="FFFFFF"/>
                </a:highlight>
                <a:latin typeface="Courier New"/>
                <a:ea typeface="Courier New"/>
                <a:cs typeface="Courier New"/>
                <a:sym typeface="Courier New"/>
              </a:rPr>
              <a:t>def</a:t>
            </a:r>
            <a:r>
              <a:rPr lang="en-US" sz="1050">
                <a:highlight>
                  <a:srgbClr val="FFFFFF"/>
                </a:highlight>
                <a:latin typeface="Courier New"/>
                <a:ea typeface="Courier New"/>
                <a:cs typeface="Courier New"/>
                <a:sym typeface="Courier New"/>
              </a:rPr>
              <a:t> foo(</a:t>
            </a:r>
            <a:r>
              <a:rPr lang="en-US" sz="1050">
                <a:solidFill>
                  <a:schemeClr val="lt2"/>
                </a:solidFill>
                <a:highlight>
                  <a:srgbClr val="FFFFFF"/>
                </a:highlight>
                <a:latin typeface="Courier New"/>
                <a:ea typeface="Courier New"/>
                <a:cs typeface="Courier New"/>
                <a:sym typeface="Courier New"/>
              </a:rPr>
              <a:t>l</a:t>
            </a:r>
            <a:r>
              <a:rPr lang="en-US" sz="1050">
                <a:highlight>
                  <a:srgbClr val="FFFFFF"/>
                </a:highlight>
                <a:latin typeface="Courier New"/>
                <a:ea typeface="Courier New"/>
                <a:cs typeface="Courier New"/>
                <a:sym typeface="Courier New"/>
              </a:rPr>
              <a:t>:List):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if</a:t>
            </a:r>
            <a:r>
              <a:rPr lang="en-US" sz="1050">
                <a:highlight>
                  <a:srgbClr val="FFFFFF"/>
                </a:highlight>
                <a:latin typeface="Courier New"/>
                <a:ea typeface="Courier New"/>
                <a:cs typeface="Courier New"/>
                <a:sym typeface="Courier New"/>
              </a:rPr>
              <a:t> type(l) != list: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raise</a:t>
            </a:r>
            <a:r>
              <a:rPr lang="en-US" sz="1050">
                <a:highlight>
                  <a:srgbClr val="FFFFFF"/>
                </a:highlight>
                <a:latin typeface="Courier New"/>
                <a:ea typeface="Courier New"/>
                <a:cs typeface="Courier New"/>
                <a:sym typeface="Courier New"/>
              </a:rPr>
              <a:t> ValueError(\</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A31515"/>
                </a:solidFill>
                <a:highlight>
                  <a:srgbClr val="FFFFFF"/>
                </a:highlight>
                <a:latin typeface="Courier New"/>
                <a:ea typeface="Courier New"/>
                <a:cs typeface="Courier New"/>
                <a:sym typeface="Courier New"/>
              </a:rPr>
              <a:t>"function foo takes a list argument, not {}"</a:t>
            </a:r>
            <a:r>
              <a:rPr lang="en-US" sz="1050">
                <a:highlight>
                  <a:srgbClr val="FFFFFF"/>
                </a:highlight>
                <a:latin typeface="Courier New"/>
                <a:ea typeface="Courier New"/>
                <a:cs typeface="Courier New"/>
                <a:sym typeface="Courier New"/>
              </a:rPr>
              <a:t>\</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.format(type(l)))</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a:t>
            </a:r>
            <a:r>
              <a:rPr lang="en-US" sz="1050">
                <a:solidFill>
                  <a:srgbClr val="0000FF"/>
                </a:solidFill>
                <a:highlight>
                  <a:srgbClr val="FFFFFF"/>
                </a:highlight>
                <a:latin typeface="Courier New"/>
                <a:ea typeface="Courier New"/>
                <a:cs typeface="Courier New"/>
                <a:sym typeface="Courier New"/>
              </a:rPr>
              <a:t>for</a:t>
            </a:r>
            <a:r>
              <a:rPr lang="en-US" sz="1050">
                <a:highlight>
                  <a:srgbClr val="FFFFFF"/>
                </a:highlight>
                <a:latin typeface="Courier New"/>
                <a:ea typeface="Courier New"/>
                <a:cs typeface="Courier New"/>
                <a:sym typeface="Courier New"/>
              </a:rPr>
              <a:t> e </a:t>
            </a:r>
            <a:r>
              <a:rPr lang="en-US" sz="1050">
                <a:solidFill>
                  <a:srgbClr val="0000FF"/>
                </a:solidFill>
                <a:highlight>
                  <a:srgbClr val="FFFFFF"/>
                </a:highlight>
                <a:latin typeface="Courier New"/>
                <a:ea typeface="Courier New"/>
                <a:cs typeface="Courier New"/>
                <a:sym typeface="Courier New"/>
              </a:rPr>
              <a:t>in</a:t>
            </a:r>
            <a:r>
              <a:rPr lang="en-US" sz="1050">
                <a:highlight>
                  <a:srgbClr val="FFFFFF"/>
                </a:highlight>
                <a:latin typeface="Courier New"/>
                <a:ea typeface="Courier New"/>
                <a:cs typeface="Courier New"/>
                <a:sym typeface="Courier New"/>
              </a:rPr>
              <a:t> l:</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       print(e)</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foo([1,2,3])</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050">
                <a:highlight>
                  <a:srgbClr val="FFFFFF"/>
                </a:highlight>
                <a:latin typeface="Courier New"/>
                <a:ea typeface="Courier New"/>
                <a:cs typeface="Courier New"/>
                <a:sym typeface="Courier New"/>
              </a:rPr>
              <a:t>foo(2)</a:t>
            </a:r>
            <a:endParaRPr sz="1050">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FF"/>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108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335" name="Google Shape;335;p40"/>
          <p:cNvSpPr txBox="1"/>
          <p:nvPr>
            <p:ph idx="11" type="ftr"/>
          </p:nvPr>
        </p:nvSpPr>
        <p:spPr>
          <a:xfrm>
            <a:off x="1219200" y="6146800"/>
            <a:ext cx="28956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100"/>
              <a:buFont typeface="Arial"/>
              <a:buNone/>
            </a:pPr>
            <a:r>
              <a:rPr b="0" i="0" lang="en-US" sz="1100" u="none" cap="none" strike="noStrike">
                <a:solidFill>
                  <a:schemeClr val="lt1"/>
                </a:solidFill>
                <a:latin typeface="Arial"/>
                <a:ea typeface="Arial"/>
                <a:cs typeface="Arial"/>
                <a:sym typeface="Arial"/>
              </a:rPr>
              <a:t>[FIM] </a:t>
            </a:r>
            <a:r>
              <a:rPr lang="en-US"/>
              <a:t>P</a:t>
            </a:r>
            <a:r>
              <a:rPr b="0" i="0" lang="en-US" sz="1100" u="none" cap="none" strike="noStrike">
                <a:solidFill>
                  <a:schemeClr val="lt1"/>
                </a:solidFill>
                <a:latin typeface="Arial"/>
                <a:ea typeface="Arial"/>
                <a:cs typeface="Arial"/>
                <a:sym typeface="Arial"/>
              </a:rPr>
              <a:t>0</a:t>
            </a:r>
            <a:r>
              <a:rPr lang="en-US"/>
              <a:t>3: Eccezioni</a:t>
            </a:r>
            <a:endParaRPr b="0" i="0" sz="1100" u="none" cap="none" strike="noStrik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2_la sapienza">
  <a:themeElements>
    <a:clrScheme name="">
      <a:dk1>
        <a:srgbClr val="822433"/>
      </a:dk1>
      <a:lt1>
        <a:srgbClr val="FFFFFF"/>
      </a:lt1>
      <a:dk2>
        <a:srgbClr val="822433"/>
      </a:dk2>
      <a:lt2>
        <a:srgbClr val="808080"/>
      </a:lt2>
      <a:accent1>
        <a:srgbClr val="BBE0E3"/>
      </a:accent1>
      <a:accent2>
        <a:srgbClr val="FFFF00"/>
      </a:accent2>
      <a:accent3>
        <a:srgbClr val="FFFFFF"/>
      </a:accent3>
      <a:accent4>
        <a:srgbClr val="6E1D2A"/>
      </a:accent4>
      <a:accent5>
        <a:srgbClr val="DAEDEF"/>
      </a:accent5>
      <a:accent6>
        <a:srgbClr val="E7E700"/>
      </a:accent6>
      <a:hlink>
        <a:srgbClr val="0000FF"/>
      </a:hlink>
      <a:folHlink>
        <a:srgbClr val="FF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a sapienza">
  <a:themeElements>
    <a:clrScheme name="">
      <a:dk1>
        <a:srgbClr val="822433"/>
      </a:dk1>
      <a:lt1>
        <a:srgbClr val="FFFFFF"/>
      </a:lt1>
      <a:dk2>
        <a:srgbClr val="822433"/>
      </a:dk2>
      <a:lt2>
        <a:srgbClr val="808080"/>
      </a:lt2>
      <a:accent1>
        <a:srgbClr val="BBE0E3"/>
      </a:accent1>
      <a:accent2>
        <a:srgbClr val="FFFF00"/>
      </a:accent2>
      <a:accent3>
        <a:srgbClr val="FFFFFF"/>
      </a:accent3>
      <a:accent4>
        <a:srgbClr val="6E1D2A"/>
      </a:accent4>
      <a:accent5>
        <a:srgbClr val="DAEDEF"/>
      </a:accent5>
      <a:accent6>
        <a:srgbClr val="E7E700"/>
      </a:accent6>
      <a:hlink>
        <a:srgbClr val="0000FF"/>
      </a:hlink>
      <a:folHlink>
        <a:srgbClr val="FF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